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94" r:id="rId3"/>
    <p:sldId id="268" r:id="rId4"/>
    <p:sldId id="299" r:id="rId5"/>
    <p:sldId id="300" r:id="rId6"/>
    <p:sldId id="301" r:id="rId7"/>
    <p:sldId id="257" r:id="rId8"/>
    <p:sldId id="261" r:id="rId9"/>
    <p:sldId id="263" r:id="rId10"/>
    <p:sldId id="262" r:id="rId11"/>
    <p:sldId id="258" r:id="rId12"/>
    <p:sldId id="264" r:id="rId13"/>
    <p:sldId id="260" r:id="rId14"/>
    <p:sldId id="259" r:id="rId15"/>
    <p:sldId id="269" r:id="rId16"/>
    <p:sldId id="265" r:id="rId17"/>
    <p:sldId id="266" r:id="rId18"/>
    <p:sldId id="280" r:id="rId19"/>
    <p:sldId id="267" r:id="rId20"/>
    <p:sldId id="277" r:id="rId21"/>
    <p:sldId id="289" r:id="rId22"/>
    <p:sldId id="287" r:id="rId23"/>
    <p:sldId id="288" r:id="rId24"/>
    <p:sldId id="281" r:id="rId25"/>
    <p:sldId id="274" r:id="rId26"/>
    <p:sldId id="291" r:id="rId27"/>
    <p:sldId id="293" r:id="rId28"/>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549" autoAdjust="0"/>
    <p:restoredTop sz="94667" autoAdjust="0"/>
  </p:normalViewPr>
  <p:slideViewPr>
    <p:cSldViewPr>
      <p:cViewPr varScale="1">
        <p:scale>
          <a:sx n="70" d="100"/>
          <a:sy n="70" d="100"/>
        </p:scale>
        <p:origin x="-1410" y="-108"/>
      </p:cViewPr>
      <p:guideLst>
        <p:guide orient="horz" pos="2160"/>
        <p:guide pos="2880"/>
      </p:guideLst>
    </p:cSldViewPr>
  </p:slideViewPr>
  <p:outlineViewPr>
    <p:cViewPr>
      <p:scale>
        <a:sx n="33" d="100"/>
        <a:sy n="33" d="100"/>
      </p:scale>
      <p:origin x="60" y="2394"/>
    </p:cViewPr>
  </p:outlineViewPr>
  <p:notesTextViewPr>
    <p:cViewPr>
      <p:scale>
        <a:sx n="100" d="100"/>
        <a:sy n="100" d="100"/>
      </p:scale>
      <p:origin x="0" y="0"/>
    </p:cViewPr>
  </p:notesTextViewPr>
  <p:sorterViewPr>
    <p:cViewPr>
      <p:scale>
        <a:sx n="66" d="100"/>
        <a:sy n="66" d="100"/>
      </p:scale>
      <p:origin x="0" y="1086"/>
    </p:cViewPr>
  </p:sorterViewPr>
  <p:notesViewPr>
    <p:cSldViewPr>
      <p:cViewPr varScale="1">
        <p:scale>
          <a:sx n="60" d="100"/>
          <a:sy n="60" d="100"/>
        </p:scale>
        <p:origin x="-2490"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16E6F7-A5D3-485C-B9B9-392966F7EA0C}" type="datetimeFigureOut">
              <a:rPr lang="es-MX" smtClean="0"/>
              <a:pPr/>
              <a:t>07/02/2013</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C01280-E8D4-4D1F-B2B1-F6AF177B8FDD}" type="slidenum">
              <a:rPr lang="es-MX" smtClean="0"/>
              <a:pPr/>
              <a:t>‹Nº›</a:t>
            </a:fld>
            <a:endParaRPr lang="es-MX"/>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51C01280-E8D4-4D1F-B2B1-F6AF177B8FDD}" type="slidenum">
              <a:rPr lang="es-MX" smtClean="0"/>
              <a:pPr/>
              <a:t>25</a:t>
            </a:fld>
            <a:endParaRPr lang="es-MX"/>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51C01280-E8D4-4D1F-B2B1-F6AF177B8FDD}" type="slidenum">
              <a:rPr lang="es-MX" smtClean="0"/>
              <a:pPr/>
              <a:t>26</a:t>
            </a:fld>
            <a:endParaRPr lang="es-MX"/>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51C01280-E8D4-4D1F-B2B1-F6AF177B8FDD}" type="slidenum">
              <a:rPr lang="es-MX" smtClean="0"/>
              <a:pPr/>
              <a:t>27</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67A9C705-DCE6-4B01-B5A2-C6786BDE463B}" type="datetimeFigureOut">
              <a:rPr lang="es-MX" smtClean="0"/>
              <a:pPr/>
              <a:t>07/02/2013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FC3697EE-5EAB-43FC-B6C2-8F7DAEFB744E}"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67A9C705-DCE6-4B01-B5A2-C6786BDE463B}" type="datetimeFigureOut">
              <a:rPr lang="es-MX" smtClean="0"/>
              <a:pPr/>
              <a:t>07/02/2013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FC3697EE-5EAB-43FC-B6C2-8F7DAEFB744E}"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67A9C705-DCE6-4B01-B5A2-C6786BDE463B}" type="datetimeFigureOut">
              <a:rPr lang="es-MX" smtClean="0"/>
              <a:pPr/>
              <a:t>07/02/2013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FC3697EE-5EAB-43FC-B6C2-8F7DAEFB744E}"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67A9C705-DCE6-4B01-B5A2-C6786BDE463B}" type="datetimeFigureOut">
              <a:rPr lang="es-MX" smtClean="0"/>
              <a:pPr/>
              <a:t>07/02/2013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FC3697EE-5EAB-43FC-B6C2-8F7DAEFB744E}"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7A9C705-DCE6-4B01-B5A2-C6786BDE463B}" type="datetimeFigureOut">
              <a:rPr lang="es-MX" smtClean="0"/>
              <a:pPr/>
              <a:t>07/02/2013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FC3697EE-5EAB-43FC-B6C2-8F7DAEFB744E}" type="slidenum">
              <a:rPr lang="es-MX" smtClean="0"/>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67A9C705-DCE6-4B01-B5A2-C6786BDE463B}" type="datetimeFigureOut">
              <a:rPr lang="es-MX" smtClean="0"/>
              <a:pPr/>
              <a:t>07/02/2013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FC3697EE-5EAB-43FC-B6C2-8F7DAEFB744E}"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67A9C705-DCE6-4B01-B5A2-C6786BDE463B}" type="datetimeFigureOut">
              <a:rPr lang="es-MX" smtClean="0"/>
              <a:pPr/>
              <a:t>07/02/2013</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FC3697EE-5EAB-43FC-B6C2-8F7DAEFB744E}"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67A9C705-DCE6-4B01-B5A2-C6786BDE463B}" type="datetimeFigureOut">
              <a:rPr lang="es-MX" smtClean="0"/>
              <a:pPr/>
              <a:t>07/02/2013</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FC3697EE-5EAB-43FC-B6C2-8F7DAEFB744E}"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7A9C705-DCE6-4B01-B5A2-C6786BDE463B}" type="datetimeFigureOut">
              <a:rPr lang="es-MX" smtClean="0"/>
              <a:pPr/>
              <a:t>07/02/2013</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FC3697EE-5EAB-43FC-B6C2-8F7DAEFB744E}"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7A9C705-DCE6-4B01-B5A2-C6786BDE463B}" type="datetimeFigureOut">
              <a:rPr lang="es-MX" smtClean="0"/>
              <a:pPr/>
              <a:t>07/02/2013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FC3697EE-5EAB-43FC-B6C2-8F7DAEFB744E}"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7A9C705-DCE6-4B01-B5A2-C6786BDE463B}" type="datetimeFigureOut">
              <a:rPr lang="es-MX" smtClean="0"/>
              <a:pPr/>
              <a:t>07/02/2013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FC3697EE-5EAB-43FC-B6C2-8F7DAEFB744E}"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A9C705-DCE6-4B01-B5A2-C6786BDE463B}" type="datetimeFigureOut">
              <a:rPr lang="es-MX" smtClean="0"/>
              <a:pPr/>
              <a:t>07/02/2013</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3697EE-5EAB-43FC-B6C2-8F7DAEFB744E}"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2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5000" r="-15000"/>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642910" y="214290"/>
            <a:ext cx="7772400" cy="1470025"/>
          </a:xfrm>
        </p:spPr>
        <p:txBody>
          <a:bodyPr>
            <a:normAutofit fontScale="90000"/>
          </a:bodyPr>
          <a:lstStyle/>
          <a:p>
            <a:r>
              <a:rPr lang="es-MX" sz="6600" dirty="0" smtClean="0">
                <a:latin typeface="Century Gothic" pitchFamily="34" charset="0"/>
              </a:rPr>
              <a:t>Antología</a:t>
            </a:r>
            <a:r>
              <a:rPr lang="es-MX" sz="6600" dirty="0" smtClean="0"/>
              <a:t> </a:t>
            </a:r>
            <a:br>
              <a:rPr lang="es-MX" sz="6600" dirty="0" smtClean="0"/>
            </a:br>
            <a:r>
              <a:rPr lang="es-MX" sz="6600" dirty="0" smtClean="0"/>
              <a:t>Autobiografías</a:t>
            </a:r>
            <a:endParaRPr lang="es-MX" sz="6600" dirty="0"/>
          </a:p>
        </p:txBody>
      </p:sp>
      <p:sp>
        <p:nvSpPr>
          <p:cNvPr id="3" name="2 Subtítulo"/>
          <p:cNvSpPr>
            <a:spLocks noGrp="1"/>
          </p:cNvSpPr>
          <p:nvPr>
            <p:ph type="subTitle" idx="1"/>
          </p:nvPr>
        </p:nvSpPr>
        <p:spPr>
          <a:xfrm>
            <a:off x="1403648" y="4653136"/>
            <a:ext cx="6400800" cy="1872208"/>
          </a:xfrm>
        </p:spPr>
        <p:txBody>
          <a:bodyPr>
            <a:normAutofit fontScale="70000" lnSpcReduction="20000"/>
          </a:bodyPr>
          <a:lstStyle/>
          <a:p>
            <a:r>
              <a:rPr lang="es-MX" b="1" dirty="0" smtClean="0">
                <a:solidFill>
                  <a:schemeClr val="tx1">
                    <a:lumMod val="95000"/>
                    <a:lumOff val="5000"/>
                  </a:schemeClr>
                </a:solidFill>
                <a:latin typeface="Century Gothic" pitchFamily="34" charset="0"/>
              </a:rPr>
              <a:t>Díaz Salcedo Lucero</a:t>
            </a:r>
          </a:p>
          <a:p>
            <a:r>
              <a:rPr lang="es-MX" b="1" dirty="0" smtClean="0">
                <a:solidFill>
                  <a:schemeClr val="tx1">
                    <a:lumMod val="95000"/>
                    <a:lumOff val="5000"/>
                  </a:schemeClr>
                </a:solidFill>
                <a:latin typeface="Century Gothic" pitchFamily="34" charset="0"/>
              </a:rPr>
              <a:t>De la Garza Castellanos Eva</a:t>
            </a:r>
          </a:p>
          <a:p>
            <a:r>
              <a:rPr lang="es-MX" b="1" dirty="0" smtClean="0">
                <a:solidFill>
                  <a:schemeClr val="tx1">
                    <a:lumMod val="95000"/>
                    <a:lumOff val="5000"/>
                  </a:schemeClr>
                </a:solidFill>
                <a:latin typeface="Century Gothic" pitchFamily="34" charset="0"/>
              </a:rPr>
              <a:t>3</a:t>
            </a:r>
            <a:r>
              <a:rPr lang="es-MX" b="1" dirty="0" smtClean="0">
                <a:solidFill>
                  <a:schemeClr val="tx1">
                    <a:lumMod val="95000"/>
                    <a:lumOff val="5000"/>
                  </a:schemeClr>
                </a:solidFill>
                <a:latin typeface="Century Gothic" pitchFamily="34" charset="0"/>
              </a:rPr>
              <a:t>° “D” </a:t>
            </a:r>
            <a:endParaRPr lang="es-MX" b="1" dirty="0" smtClean="0">
              <a:solidFill>
                <a:schemeClr val="tx1">
                  <a:lumMod val="95000"/>
                  <a:lumOff val="5000"/>
                </a:schemeClr>
              </a:solidFill>
              <a:latin typeface="Century Gothic" pitchFamily="34" charset="0"/>
            </a:endParaRPr>
          </a:p>
          <a:p>
            <a:r>
              <a:rPr lang="es-MX" b="1" dirty="0" smtClean="0">
                <a:solidFill>
                  <a:schemeClr val="tx1">
                    <a:lumMod val="95000"/>
                    <a:lumOff val="5000"/>
                  </a:schemeClr>
                </a:solidFill>
                <a:latin typeface="Century Gothic" pitchFamily="34" charset="0"/>
              </a:rPr>
              <a:t>Materia: Español</a:t>
            </a:r>
          </a:p>
          <a:p>
            <a:r>
              <a:rPr lang="es-MX" b="1" dirty="0" smtClean="0">
                <a:solidFill>
                  <a:schemeClr val="tx1">
                    <a:lumMod val="95000"/>
                    <a:lumOff val="5000"/>
                  </a:schemeClr>
                </a:solidFill>
                <a:latin typeface="Century Gothic" pitchFamily="34" charset="0"/>
              </a:rPr>
              <a:t>Maestra: Karla </a:t>
            </a:r>
            <a:r>
              <a:rPr lang="es-MX" b="1" dirty="0" err="1" smtClean="0">
                <a:solidFill>
                  <a:schemeClr val="tx1">
                    <a:lumMod val="95000"/>
                    <a:lumOff val="5000"/>
                  </a:schemeClr>
                </a:solidFill>
                <a:latin typeface="Century Gothic" pitchFamily="34" charset="0"/>
              </a:rPr>
              <a:t>Bañales</a:t>
            </a:r>
            <a:endParaRPr lang="es-MX" b="1" dirty="0">
              <a:solidFill>
                <a:schemeClr val="tx1">
                  <a:lumMod val="95000"/>
                  <a:lumOff val="5000"/>
                </a:schemeClr>
              </a:solidFill>
              <a:latin typeface="Century Gothic" pitchFamily="34" charset="0"/>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4000"/>
            <a:lum/>
          </a:blip>
          <a:srcRect/>
          <a:stretch>
            <a:fillRect t="-25000" b="-25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260648"/>
            <a:ext cx="8424936" cy="6120680"/>
          </a:xfrm>
        </p:spPr>
        <p:txBody>
          <a:bodyPr>
            <a:normAutofit fontScale="32500" lnSpcReduction="20000"/>
          </a:bodyPr>
          <a:lstStyle/>
          <a:p>
            <a:pPr>
              <a:buNone/>
            </a:pPr>
            <a:r>
              <a:rPr lang="es-MX" dirty="0" smtClean="0">
                <a:solidFill>
                  <a:srgbClr val="FF0066"/>
                </a:solidFill>
              </a:rPr>
              <a:t>.</a:t>
            </a:r>
            <a:r>
              <a:rPr lang="es-MX" sz="8000" dirty="0" smtClean="0">
                <a:solidFill>
                  <a:schemeClr val="tx1">
                    <a:lumMod val="95000"/>
                    <a:lumOff val="5000"/>
                  </a:schemeClr>
                </a:solidFill>
              </a:rPr>
              <a:t>Autobiografía</a:t>
            </a:r>
            <a:endParaRPr lang="es-MX" dirty="0" smtClean="0">
              <a:solidFill>
                <a:schemeClr val="tx1">
                  <a:lumMod val="95000"/>
                  <a:lumOff val="5000"/>
                </a:schemeClr>
              </a:solidFill>
            </a:endParaRPr>
          </a:p>
          <a:p>
            <a:pPr>
              <a:buNone/>
            </a:pPr>
            <a:r>
              <a:rPr lang="es-MX" dirty="0" smtClean="0"/>
              <a:t> </a:t>
            </a:r>
            <a:endParaRPr lang="es-MX" b="1" dirty="0" smtClean="0">
              <a:solidFill>
                <a:schemeClr val="tx1">
                  <a:lumMod val="95000"/>
                  <a:lumOff val="5000"/>
                </a:schemeClr>
              </a:solidFill>
              <a:latin typeface="Segoe Print" pitchFamily="2" charset="0"/>
            </a:endParaRPr>
          </a:p>
          <a:p>
            <a:pPr>
              <a:buNone/>
            </a:pPr>
            <a:r>
              <a:rPr lang="es-MX" sz="4400" b="1" dirty="0" smtClean="0">
                <a:solidFill>
                  <a:schemeClr val="tx1">
                    <a:lumMod val="95000"/>
                    <a:lumOff val="5000"/>
                  </a:schemeClr>
                </a:solidFill>
                <a:latin typeface="Segoe Print" pitchFamily="2" charset="0"/>
              </a:rPr>
              <a:t>Soy la alegría de mis padres</a:t>
            </a:r>
          </a:p>
          <a:p>
            <a:pPr>
              <a:buNone/>
            </a:pPr>
            <a:r>
              <a:rPr lang="es-MX" sz="4400" b="1" dirty="0" smtClean="0">
                <a:solidFill>
                  <a:schemeClr val="tx1">
                    <a:lumMod val="95000"/>
                    <a:lumOff val="5000"/>
                  </a:schemeClr>
                </a:solidFill>
                <a:latin typeface="Segoe Print" pitchFamily="2" charset="0"/>
              </a:rPr>
              <a:t>Que al llegar a su vida cambio</a:t>
            </a:r>
          </a:p>
          <a:p>
            <a:pPr>
              <a:buNone/>
            </a:pPr>
            <a:r>
              <a:rPr lang="es-MX" sz="4400" b="1" dirty="0" smtClean="0">
                <a:solidFill>
                  <a:schemeClr val="tx1">
                    <a:lumMod val="95000"/>
                    <a:lumOff val="5000"/>
                  </a:schemeClr>
                </a:solidFill>
                <a:latin typeface="Segoe Print" pitchFamily="2" charset="0"/>
              </a:rPr>
              <a:t>Era una bebe muy risueña o</a:t>
            </a:r>
          </a:p>
          <a:p>
            <a:pPr>
              <a:buNone/>
            </a:pPr>
            <a:r>
              <a:rPr lang="es-MX" sz="4400" b="1" dirty="0" smtClean="0">
                <a:solidFill>
                  <a:schemeClr val="tx1">
                    <a:lumMod val="95000"/>
                    <a:lumOff val="5000"/>
                  </a:schemeClr>
                </a:solidFill>
                <a:latin typeface="Segoe Print" pitchFamily="2" charset="0"/>
              </a:rPr>
              <a:t>Al menos eso digo yo.</a:t>
            </a:r>
          </a:p>
          <a:p>
            <a:pPr>
              <a:buNone/>
            </a:pPr>
            <a:r>
              <a:rPr lang="es-MX" sz="4400" b="1" dirty="0" smtClean="0">
                <a:solidFill>
                  <a:schemeClr val="tx1">
                    <a:lumMod val="95000"/>
                    <a:lumOff val="5000"/>
                  </a:schemeClr>
                </a:solidFill>
                <a:latin typeface="Segoe Print" pitchFamily="2" charset="0"/>
              </a:rPr>
              <a:t>Crecí en una familia unida</a:t>
            </a:r>
          </a:p>
          <a:p>
            <a:pPr>
              <a:buNone/>
            </a:pPr>
            <a:r>
              <a:rPr lang="es-MX" sz="4400" b="1" dirty="0" smtClean="0">
                <a:solidFill>
                  <a:schemeClr val="tx1">
                    <a:lumMod val="95000"/>
                    <a:lumOff val="5000"/>
                  </a:schemeClr>
                </a:solidFill>
                <a:latin typeface="Segoe Print" pitchFamily="2" charset="0"/>
              </a:rPr>
              <a:t>Con mi hermano un poco mayor</a:t>
            </a:r>
          </a:p>
          <a:p>
            <a:pPr>
              <a:buNone/>
            </a:pPr>
            <a:r>
              <a:rPr lang="es-MX" sz="4400" b="1" dirty="0" smtClean="0">
                <a:solidFill>
                  <a:schemeClr val="tx1">
                    <a:lumMod val="95000"/>
                    <a:lumOff val="5000"/>
                  </a:schemeClr>
                </a:solidFill>
                <a:latin typeface="Segoe Print" pitchFamily="2" charset="0"/>
              </a:rPr>
              <a:t>Mi padre se llama José y mí</a:t>
            </a:r>
          </a:p>
          <a:p>
            <a:pPr>
              <a:buNone/>
            </a:pPr>
            <a:r>
              <a:rPr lang="es-MX" sz="4400" b="1" dirty="0" smtClean="0">
                <a:solidFill>
                  <a:schemeClr val="tx1">
                    <a:lumMod val="95000"/>
                    <a:lumOff val="5000"/>
                  </a:schemeClr>
                </a:solidFill>
                <a:latin typeface="Segoe Print" pitchFamily="2" charset="0"/>
              </a:rPr>
              <a:t>Hermano no, el se</a:t>
            </a:r>
          </a:p>
          <a:p>
            <a:pPr>
              <a:buNone/>
            </a:pPr>
            <a:r>
              <a:rPr lang="es-MX" sz="4400" b="1" dirty="0" smtClean="0">
                <a:solidFill>
                  <a:schemeClr val="tx1">
                    <a:lumMod val="95000"/>
                    <a:lumOff val="5000"/>
                  </a:schemeClr>
                </a:solidFill>
                <a:latin typeface="Segoe Print" pitchFamily="2" charset="0"/>
              </a:rPr>
              <a:t>Llama Eduardo y el no lo decidió.</a:t>
            </a:r>
          </a:p>
          <a:p>
            <a:pPr>
              <a:buNone/>
            </a:pPr>
            <a:r>
              <a:rPr lang="es-MX" sz="4400" b="1" dirty="0" smtClean="0">
                <a:solidFill>
                  <a:schemeClr val="tx1">
                    <a:lumMod val="95000"/>
                    <a:lumOff val="5000"/>
                  </a:schemeClr>
                </a:solidFill>
                <a:latin typeface="Segoe Print" pitchFamily="2" charset="0"/>
              </a:rPr>
              <a:t>Mi madre se llama Norma y ella</a:t>
            </a:r>
          </a:p>
          <a:p>
            <a:pPr>
              <a:buNone/>
            </a:pPr>
            <a:r>
              <a:rPr lang="es-MX" sz="4400" b="1" dirty="0" smtClean="0">
                <a:solidFill>
                  <a:schemeClr val="tx1">
                    <a:lumMod val="95000"/>
                    <a:lumOff val="5000"/>
                  </a:schemeClr>
                </a:solidFill>
                <a:latin typeface="Segoe Print" pitchFamily="2" charset="0"/>
              </a:rPr>
              <a:t>Es la mejor (al menos para mí)</a:t>
            </a:r>
          </a:p>
          <a:p>
            <a:pPr>
              <a:buNone/>
            </a:pPr>
            <a:r>
              <a:rPr lang="es-MX" sz="4400" b="1" dirty="0" smtClean="0">
                <a:solidFill>
                  <a:schemeClr val="tx1">
                    <a:lumMod val="95000"/>
                    <a:lumOff val="5000"/>
                  </a:schemeClr>
                </a:solidFill>
                <a:latin typeface="Segoe Print" pitchFamily="2" charset="0"/>
              </a:rPr>
              <a:t>Ella siempre me escucha y siempre</a:t>
            </a:r>
          </a:p>
          <a:p>
            <a:pPr>
              <a:buNone/>
            </a:pPr>
            <a:r>
              <a:rPr lang="es-MX" sz="4400" b="1" dirty="0" smtClean="0">
                <a:solidFill>
                  <a:schemeClr val="tx1">
                    <a:lumMod val="95000"/>
                    <a:lumOff val="5000"/>
                  </a:schemeClr>
                </a:solidFill>
                <a:latin typeface="Segoe Print" pitchFamily="2" charset="0"/>
              </a:rPr>
              <a:t>Tiene un cariño para mí.</a:t>
            </a:r>
          </a:p>
          <a:p>
            <a:pPr>
              <a:buNone/>
            </a:pPr>
            <a:r>
              <a:rPr lang="es-MX" sz="4400" b="1" dirty="0" smtClean="0">
                <a:solidFill>
                  <a:schemeClr val="tx1">
                    <a:lumMod val="95000"/>
                    <a:lumOff val="5000"/>
                  </a:schemeClr>
                </a:solidFill>
                <a:latin typeface="Segoe Print" pitchFamily="2" charset="0"/>
              </a:rPr>
              <a:t>Con la entrada a la escuela</a:t>
            </a:r>
          </a:p>
          <a:p>
            <a:pPr>
              <a:buNone/>
            </a:pPr>
            <a:r>
              <a:rPr lang="es-MX" sz="4400" b="1" dirty="0" smtClean="0">
                <a:solidFill>
                  <a:schemeClr val="tx1">
                    <a:lumMod val="95000"/>
                    <a:lumOff val="5000"/>
                  </a:schemeClr>
                </a:solidFill>
                <a:latin typeface="Segoe Print" pitchFamily="2" charset="0"/>
              </a:rPr>
              <a:t>Mi apariencia cambio, mi mejor</a:t>
            </a:r>
          </a:p>
          <a:p>
            <a:pPr>
              <a:buNone/>
            </a:pPr>
            <a:r>
              <a:rPr lang="es-MX" sz="4400" b="1" dirty="0" smtClean="0">
                <a:solidFill>
                  <a:schemeClr val="tx1">
                    <a:lumMod val="95000"/>
                    <a:lumOff val="5000"/>
                  </a:schemeClr>
                </a:solidFill>
                <a:latin typeface="Segoe Print" pitchFamily="2" charset="0"/>
              </a:rPr>
              <a:t>Recuerdo en el kínder se quedo</a:t>
            </a:r>
          </a:p>
          <a:p>
            <a:pPr>
              <a:buNone/>
            </a:pPr>
            <a:r>
              <a:rPr lang="es-MX" sz="4400" b="1" dirty="0" smtClean="0">
                <a:solidFill>
                  <a:schemeClr val="tx1">
                    <a:lumMod val="95000"/>
                    <a:lumOff val="5000"/>
                  </a:schemeClr>
                </a:solidFill>
                <a:latin typeface="Segoe Print" pitchFamily="2" charset="0"/>
              </a:rPr>
              <a:t>A estas alturas ahora flaca soy.</a:t>
            </a:r>
          </a:p>
          <a:p>
            <a:pPr>
              <a:buNone/>
            </a:pPr>
            <a:r>
              <a:rPr lang="es-MX" sz="4400" b="1" dirty="0" smtClean="0">
                <a:solidFill>
                  <a:schemeClr val="tx1">
                    <a:lumMod val="95000"/>
                    <a:lumOff val="5000"/>
                  </a:schemeClr>
                </a:solidFill>
                <a:latin typeface="Segoe Print" pitchFamily="2" charset="0"/>
              </a:rPr>
              <a:t>Mi estadía en la primaria común</a:t>
            </a:r>
          </a:p>
          <a:p>
            <a:pPr>
              <a:buNone/>
            </a:pPr>
            <a:r>
              <a:rPr lang="es-MX" sz="4400" b="1" dirty="0" smtClean="0">
                <a:solidFill>
                  <a:schemeClr val="tx1">
                    <a:lumMod val="95000"/>
                    <a:lumOff val="5000"/>
                  </a:schemeClr>
                </a:solidFill>
                <a:latin typeface="Segoe Print" pitchFamily="2" charset="0"/>
              </a:rPr>
              <a:t>Y corriente pasó</a:t>
            </a:r>
          </a:p>
          <a:p>
            <a:pPr>
              <a:buNone/>
            </a:pPr>
            <a:r>
              <a:rPr lang="es-MX" sz="4400" b="1" dirty="0" smtClean="0">
                <a:solidFill>
                  <a:schemeClr val="tx1">
                    <a:lumMod val="95000"/>
                    <a:lumOff val="5000"/>
                  </a:schemeClr>
                </a:solidFill>
                <a:latin typeface="Segoe Print" pitchFamily="2" charset="0"/>
              </a:rPr>
              <a:t>Y al llegar a la secundaria; siento</a:t>
            </a:r>
          </a:p>
          <a:p>
            <a:pPr>
              <a:buNone/>
            </a:pPr>
            <a:r>
              <a:rPr lang="es-MX" sz="4400" b="1" dirty="0" smtClean="0">
                <a:solidFill>
                  <a:schemeClr val="tx1">
                    <a:lumMod val="95000"/>
                    <a:lumOff val="5000"/>
                  </a:schemeClr>
                </a:solidFill>
                <a:latin typeface="Segoe Print" pitchFamily="2" charset="0"/>
              </a:rPr>
              <a:t>Que algo cambio.</a:t>
            </a:r>
          </a:p>
          <a:p>
            <a:pPr>
              <a:buNone/>
            </a:pPr>
            <a:r>
              <a:rPr lang="es-MX" sz="4400" b="1" dirty="0" smtClean="0">
                <a:solidFill>
                  <a:schemeClr val="tx1">
                    <a:lumMod val="95000"/>
                    <a:lumOff val="5000"/>
                  </a:schemeClr>
                </a:solidFill>
                <a:latin typeface="Segoe Print" pitchFamily="2" charset="0"/>
              </a:rPr>
              <a:t>Seguiré cambiando, física y emocionalmente</a:t>
            </a:r>
          </a:p>
          <a:p>
            <a:pPr>
              <a:buNone/>
            </a:pPr>
            <a:r>
              <a:rPr lang="es-MX" sz="4400" b="1" dirty="0" smtClean="0">
                <a:solidFill>
                  <a:schemeClr val="tx1">
                    <a:lumMod val="95000"/>
                    <a:lumOff val="5000"/>
                  </a:schemeClr>
                </a:solidFill>
                <a:latin typeface="Segoe Print" pitchFamily="2" charset="0"/>
              </a:rPr>
              <a:t>espero cumplir mis metas</a:t>
            </a:r>
          </a:p>
          <a:p>
            <a:pPr>
              <a:buNone/>
            </a:pPr>
            <a:r>
              <a:rPr lang="es-MX" sz="4400" b="1" dirty="0" smtClean="0">
                <a:solidFill>
                  <a:schemeClr val="tx1">
                    <a:lumMod val="95000"/>
                    <a:lumOff val="5000"/>
                  </a:schemeClr>
                </a:solidFill>
                <a:latin typeface="Segoe Print" pitchFamily="2" charset="0"/>
              </a:rPr>
              <a:t>Y llegar a ser lo que soñé siempre.                                        </a:t>
            </a:r>
            <a:r>
              <a:rPr lang="es-MX" sz="4300" dirty="0" smtClean="0">
                <a:solidFill>
                  <a:schemeClr val="tx1">
                    <a:lumMod val="95000"/>
                    <a:lumOff val="5000"/>
                  </a:schemeClr>
                </a:solidFill>
              </a:rPr>
              <a:t>Fabiola Ramón Díaz 3° </a:t>
            </a:r>
            <a:r>
              <a:rPr lang="es-MX" sz="4400" dirty="0" smtClean="0">
                <a:solidFill>
                  <a:schemeClr val="tx1">
                    <a:lumMod val="95000"/>
                    <a:lumOff val="5000"/>
                  </a:schemeClr>
                </a:solidFill>
              </a:rPr>
              <a:t>D</a:t>
            </a:r>
            <a:endParaRPr lang="es-MX" dirty="0" smtClean="0">
              <a:solidFill>
                <a:schemeClr val="tx1">
                  <a:lumMod val="95000"/>
                  <a:lumOff val="5000"/>
                </a:schemeClr>
              </a:solidFill>
            </a:endParaRPr>
          </a:p>
          <a:p>
            <a:r>
              <a:rPr lang="es-MX" dirty="0" smtClean="0">
                <a:solidFill>
                  <a:srgbClr val="00B0F0"/>
                </a:solidFill>
              </a:rPr>
              <a:t> </a:t>
            </a:r>
          </a:p>
          <a:p>
            <a:endParaRPr lang="es-MX" dirty="0"/>
          </a:p>
        </p:txBody>
      </p:sp>
      <p:pic>
        <p:nvPicPr>
          <p:cNvPr id="4" name="3 Imagen" descr="http://sphotos-a.ak.fbcdn.net/hphotos-ak-snc6/267899_206023809448826_5271411_n.jpg"/>
          <p:cNvPicPr/>
          <p:nvPr/>
        </p:nvPicPr>
        <p:blipFill>
          <a:blip r:embed="rId3" cstate="print"/>
          <a:srcRect/>
          <a:stretch>
            <a:fillRect/>
          </a:stretch>
        </p:blipFill>
        <p:spPr bwMode="auto">
          <a:xfrm>
            <a:off x="5796136" y="3284984"/>
            <a:ext cx="2088232" cy="227938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8000"/>
            <a:lum/>
          </a:blip>
          <a:srcRect/>
          <a:stretch>
            <a:fillRect l="-11000" r="-11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158" y="142852"/>
            <a:ext cx="8572560" cy="6500858"/>
          </a:xfrm>
        </p:spPr>
        <p:txBody>
          <a:bodyPr>
            <a:normAutofit/>
          </a:bodyPr>
          <a:lstStyle/>
          <a:p>
            <a:pPr>
              <a:buNone/>
            </a:pPr>
            <a:r>
              <a:rPr lang="es-MX" sz="1800" b="1" dirty="0" smtClean="0">
                <a:solidFill>
                  <a:schemeClr val="tx1">
                    <a:lumMod val="95000"/>
                    <a:lumOff val="5000"/>
                  </a:schemeClr>
                </a:solidFill>
                <a:latin typeface="Century Gothic" pitchFamily="34" charset="0"/>
              </a:rPr>
              <a:t>Cuando yo nací</a:t>
            </a:r>
            <a:br>
              <a:rPr lang="es-MX" sz="1800" b="1" dirty="0" smtClean="0">
                <a:solidFill>
                  <a:schemeClr val="tx1">
                    <a:lumMod val="95000"/>
                    <a:lumOff val="5000"/>
                  </a:schemeClr>
                </a:solidFill>
                <a:latin typeface="Century Gothic" pitchFamily="34" charset="0"/>
              </a:rPr>
            </a:br>
            <a:r>
              <a:rPr lang="es-MX" sz="1800" b="1" dirty="0" smtClean="0">
                <a:solidFill>
                  <a:schemeClr val="tx1">
                    <a:lumMod val="95000"/>
                    <a:lumOff val="5000"/>
                  </a:schemeClr>
                </a:solidFill>
                <a:latin typeface="Century Gothic" pitchFamily="34" charset="0"/>
              </a:rPr>
              <a:t>Supe que era especial, </a:t>
            </a:r>
            <a:br>
              <a:rPr lang="es-MX" sz="1800" b="1" dirty="0" smtClean="0">
                <a:solidFill>
                  <a:schemeClr val="tx1">
                    <a:lumMod val="95000"/>
                    <a:lumOff val="5000"/>
                  </a:schemeClr>
                </a:solidFill>
                <a:latin typeface="Century Gothic" pitchFamily="34" charset="0"/>
              </a:rPr>
            </a:br>
            <a:r>
              <a:rPr lang="es-MX" sz="1800" b="1" dirty="0" smtClean="0">
                <a:solidFill>
                  <a:schemeClr val="tx1">
                    <a:lumMod val="95000"/>
                    <a:lumOff val="5000"/>
                  </a:schemeClr>
                </a:solidFill>
                <a:latin typeface="Century Gothic" pitchFamily="34" charset="0"/>
              </a:rPr>
              <a:t>Todos se fijaban en mí</a:t>
            </a:r>
            <a:br>
              <a:rPr lang="es-MX" sz="1800" b="1" dirty="0" smtClean="0">
                <a:solidFill>
                  <a:schemeClr val="tx1">
                    <a:lumMod val="95000"/>
                    <a:lumOff val="5000"/>
                  </a:schemeClr>
                </a:solidFill>
                <a:latin typeface="Century Gothic" pitchFamily="34" charset="0"/>
              </a:rPr>
            </a:br>
            <a:r>
              <a:rPr lang="es-MX" sz="1800" b="1" dirty="0" smtClean="0">
                <a:solidFill>
                  <a:schemeClr val="tx1">
                    <a:lumMod val="95000"/>
                    <a:lumOff val="5000"/>
                  </a:schemeClr>
                </a:solidFill>
                <a:latin typeface="Century Gothic" pitchFamily="34" charset="0"/>
              </a:rPr>
              <a:t>Y era como una estrella singular.</a:t>
            </a:r>
            <a:br>
              <a:rPr lang="es-MX" sz="1800" b="1" dirty="0" smtClean="0">
                <a:solidFill>
                  <a:schemeClr val="tx1">
                    <a:lumMod val="95000"/>
                    <a:lumOff val="5000"/>
                  </a:schemeClr>
                </a:solidFill>
                <a:latin typeface="Century Gothic" pitchFamily="34" charset="0"/>
              </a:rPr>
            </a:br>
            <a:r>
              <a:rPr lang="es-MX" sz="1800" b="1" dirty="0" smtClean="0">
                <a:solidFill>
                  <a:schemeClr val="tx1">
                    <a:lumMod val="95000"/>
                    <a:lumOff val="5000"/>
                  </a:schemeClr>
                </a:solidFill>
                <a:latin typeface="Century Gothic" pitchFamily="34" charset="0"/>
              </a:rPr>
              <a:t/>
            </a:r>
            <a:br>
              <a:rPr lang="es-MX" sz="1800" b="1" dirty="0" smtClean="0">
                <a:solidFill>
                  <a:schemeClr val="tx1">
                    <a:lumMod val="95000"/>
                    <a:lumOff val="5000"/>
                  </a:schemeClr>
                </a:solidFill>
                <a:latin typeface="Century Gothic" pitchFamily="34" charset="0"/>
              </a:rPr>
            </a:br>
            <a:r>
              <a:rPr lang="es-MX" sz="1800" b="1" dirty="0" smtClean="0">
                <a:solidFill>
                  <a:schemeClr val="tx1">
                    <a:lumMod val="95000"/>
                    <a:lumOff val="5000"/>
                  </a:schemeClr>
                </a:solidFill>
                <a:latin typeface="Century Gothic" pitchFamily="34" charset="0"/>
              </a:rPr>
              <a:t>Cuando a la escuela entré,</a:t>
            </a:r>
            <a:br>
              <a:rPr lang="es-MX" sz="1800" b="1" dirty="0" smtClean="0">
                <a:solidFill>
                  <a:schemeClr val="tx1">
                    <a:lumMod val="95000"/>
                    <a:lumOff val="5000"/>
                  </a:schemeClr>
                </a:solidFill>
                <a:latin typeface="Century Gothic" pitchFamily="34" charset="0"/>
              </a:rPr>
            </a:br>
            <a:r>
              <a:rPr lang="es-MX" sz="1800" b="1" dirty="0" smtClean="0">
                <a:solidFill>
                  <a:schemeClr val="tx1">
                    <a:lumMod val="95000"/>
                    <a:lumOff val="5000"/>
                  </a:schemeClr>
                </a:solidFill>
                <a:latin typeface="Century Gothic" pitchFamily="34" charset="0"/>
              </a:rPr>
              <a:t>Mis estudios comencé,</a:t>
            </a:r>
            <a:br>
              <a:rPr lang="es-MX" sz="1800" b="1" dirty="0" smtClean="0">
                <a:solidFill>
                  <a:schemeClr val="tx1">
                    <a:lumMod val="95000"/>
                    <a:lumOff val="5000"/>
                  </a:schemeClr>
                </a:solidFill>
                <a:latin typeface="Century Gothic" pitchFamily="34" charset="0"/>
              </a:rPr>
            </a:br>
            <a:r>
              <a:rPr lang="es-MX" sz="1800" b="1" dirty="0" smtClean="0">
                <a:solidFill>
                  <a:schemeClr val="tx1">
                    <a:lumMod val="95000"/>
                    <a:lumOff val="5000"/>
                  </a:schemeClr>
                </a:solidFill>
                <a:latin typeface="Century Gothic" pitchFamily="34" charset="0"/>
              </a:rPr>
              <a:t>Conocimientos tuve que tener</a:t>
            </a:r>
            <a:br>
              <a:rPr lang="es-MX" sz="1800" b="1" dirty="0" smtClean="0">
                <a:solidFill>
                  <a:schemeClr val="tx1">
                    <a:lumMod val="95000"/>
                    <a:lumOff val="5000"/>
                  </a:schemeClr>
                </a:solidFill>
                <a:latin typeface="Century Gothic" pitchFamily="34" charset="0"/>
              </a:rPr>
            </a:br>
            <a:r>
              <a:rPr lang="es-MX" sz="1800" b="1" dirty="0" smtClean="0">
                <a:solidFill>
                  <a:schemeClr val="tx1">
                    <a:lumMod val="95000"/>
                    <a:lumOff val="5000"/>
                  </a:schemeClr>
                </a:solidFill>
                <a:latin typeface="Century Gothic" pitchFamily="34" charset="0"/>
              </a:rPr>
              <a:t>Para mil maravillas aprender.</a:t>
            </a:r>
            <a:br>
              <a:rPr lang="es-MX" sz="1800" b="1" dirty="0" smtClean="0">
                <a:solidFill>
                  <a:schemeClr val="tx1">
                    <a:lumMod val="95000"/>
                    <a:lumOff val="5000"/>
                  </a:schemeClr>
                </a:solidFill>
                <a:latin typeface="Century Gothic" pitchFamily="34" charset="0"/>
              </a:rPr>
            </a:br>
            <a:r>
              <a:rPr lang="es-MX" sz="1800" b="1" dirty="0" smtClean="0">
                <a:solidFill>
                  <a:schemeClr val="tx1">
                    <a:lumMod val="95000"/>
                    <a:lumOff val="5000"/>
                  </a:schemeClr>
                </a:solidFill>
                <a:latin typeface="Century Gothic" pitchFamily="34" charset="0"/>
              </a:rPr>
              <a:t/>
            </a:r>
            <a:br>
              <a:rPr lang="es-MX" sz="1800" b="1" dirty="0" smtClean="0">
                <a:solidFill>
                  <a:schemeClr val="tx1">
                    <a:lumMod val="95000"/>
                    <a:lumOff val="5000"/>
                  </a:schemeClr>
                </a:solidFill>
                <a:latin typeface="Century Gothic" pitchFamily="34" charset="0"/>
              </a:rPr>
            </a:br>
            <a:r>
              <a:rPr lang="es-MX" sz="1800" b="1" dirty="0" smtClean="0">
                <a:solidFill>
                  <a:schemeClr val="tx1">
                    <a:lumMod val="95000"/>
                    <a:lumOff val="5000"/>
                  </a:schemeClr>
                </a:solidFill>
                <a:latin typeface="Century Gothic" pitchFamily="34" charset="0"/>
              </a:rPr>
              <a:t>Cuando a la secundaria entré</a:t>
            </a:r>
            <a:br>
              <a:rPr lang="es-MX" sz="1800" b="1" dirty="0" smtClean="0">
                <a:solidFill>
                  <a:schemeClr val="tx1">
                    <a:lumMod val="95000"/>
                    <a:lumOff val="5000"/>
                  </a:schemeClr>
                </a:solidFill>
                <a:latin typeface="Century Gothic" pitchFamily="34" charset="0"/>
              </a:rPr>
            </a:br>
            <a:r>
              <a:rPr lang="es-MX" sz="1800" b="1" dirty="0" smtClean="0">
                <a:solidFill>
                  <a:schemeClr val="tx1">
                    <a:lumMod val="95000"/>
                    <a:lumOff val="5000"/>
                  </a:schemeClr>
                </a:solidFill>
                <a:latin typeface="Century Gothic" pitchFamily="34" charset="0"/>
              </a:rPr>
              <a:t>Obtuve muchas experiencias,</a:t>
            </a:r>
            <a:br>
              <a:rPr lang="es-MX" sz="1800" b="1" dirty="0" smtClean="0">
                <a:solidFill>
                  <a:schemeClr val="tx1">
                    <a:lumMod val="95000"/>
                    <a:lumOff val="5000"/>
                  </a:schemeClr>
                </a:solidFill>
                <a:latin typeface="Century Gothic" pitchFamily="34" charset="0"/>
              </a:rPr>
            </a:br>
            <a:r>
              <a:rPr lang="es-MX" sz="1800" b="1" dirty="0" smtClean="0">
                <a:solidFill>
                  <a:schemeClr val="tx1">
                    <a:lumMod val="95000"/>
                    <a:lumOff val="5000"/>
                  </a:schemeClr>
                </a:solidFill>
                <a:latin typeface="Century Gothic" pitchFamily="34" charset="0"/>
              </a:rPr>
              <a:t>Sin embargo me enamoré,</a:t>
            </a:r>
            <a:br>
              <a:rPr lang="es-MX" sz="1800" b="1" dirty="0" smtClean="0">
                <a:solidFill>
                  <a:schemeClr val="tx1">
                    <a:lumMod val="95000"/>
                    <a:lumOff val="5000"/>
                  </a:schemeClr>
                </a:solidFill>
                <a:latin typeface="Century Gothic" pitchFamily="34" charset="0"/>
              </a:rPr>
            </a:br>
            <a:r>
              <a:rPr lang="es-MX" sz="1800" b="1" dirty="0" smtClean="0">
                <a:solidFill>
                  <a:schemeClr val="tx1">
                    <a:lumMod val="95000"/>
                    <a:lumOff val="5000"/>
                  </a:schemeClr>
                </a:solidFill>
                <a:latin typeface="Century Gothic" pitchFamily="34" charset="0"/>
              </a:rPr>
              <a:t>Y ahí mi juventud comenzó.</a:t>
            </a:r>
            <a:br>
              <a:rPr lang="es-MX" sz="1800" b="1" dirty="0" smtClean="0">
                <a:solidFill>
                  <a:schemeClr val="tx1">
                    <a:lumMod val="95000"/>
                    <a:lumOff val="5000"/>
                  </a:schemeClr>
                </a:solidFill>
                <a:latin typeface="Century Gothic" pitchFamily="34" charset="0"/>
              </a:rPr>
            </a:br>
            <a:r>
              <a:rPr lang="es-MX" sz="1800" b="1" dirty="0" smtClean="0">
                <a:solidFill>
                  <a:schemeClr val="tx1">
                    <a:lumMod val="95000"/>
                    <a:lumOff val="5000"/>
                  </a:schemeClr>
                </a:solidFill>
                <a:latin typeface="Century Gothic" pitchFamily="34" charset="0"/>
              </a:rPr>
              <a:t/>
            </a:r>
            <a:br>
              <a:rPr lang="es-MX" sz="1800" b="1" dirty="0" smtClean="0">
                <a:solidFill>
                  <a:schemeClr val="tx1">
                    <a:lumMod val="95000"/>
                    <a:lumOff val="5000"/>
                  </a:schemeClr>
                </a:solidFill>
                <a:latin typeface="Century Gothic" pitchFamily="34" charset="0"/>
              </a:rPr>
            </a:br>
            <a:r>
              <a:rPr lang="es-MX" sz="1800" b="1" dirty="0" smtClean="0">
                <a:solidFill>
                  <a:schemeClr val="tx1">
                    <a:lumMod val="95000"/>
                    <a:lumOff val="5000"/>
                  </a:schemeClr>
                </a:solidFill>
                <a:latin typeface="Century Gothic" pitchFamily="34" charset="0"/>
              </a:rPr>
              <a:t>Encontré nuevas amistades,</a:t>
            </a:r>
            <a:br>
              <a:rPr lang="es-MX" sz="1800" b="1" dirty="0" smtClean="0">
                <a:solidFill>
                  <a:schemeClr val="tx1">
                    <a:lumMod val="95000"/>
                    <a:lumOff val="5000"/>
                  </a:schemeClr>
                </a:solidFill>
                <a:latin typeface="Century Gothic" pitchFamily="34" charset="0"/>
              </a:rPr>
            </a:br>
            <a:r>
              <a:rPr lang="es-MX" sz="1800" b="1" dirty="0" smtClean="0">
                <a:solidFill>
                  <a:schemeClr val="tx1">
                    <a:lumMod val="95000"/>
                    <a:lumOff val="5000"/>
                  </a:schemeClr>
                </a:solidFill>
                <a:latin typeface="Century Gothic" pitchFamily="34" charset="0"/>
              </a:rPr>
              <a:t>Pase por muchas aventuras,</a:t>
            </a:r>
            <a:br>
              <a:rPr lang="es-MX" sz="1800" b="1" dirty="0" smtClean="0">
                <a:solidFill>
                  <a:schemeClr val="tx1">
                    <a:lumMod val="95000"/>
                    <a:lumOff val="5000"/>
                  </a:schemeClr>
                </a:solidFill>
                <a:latin typeface="Century Gothic" pitchFamily="34" charset="0"/>
              </a:rPr>
            </a:br>
            <a:r>
              <a:rPr lang="es-MX" sz="1800" b="1" dirty="0" smtClean="0">
                <a:solidFill>
                  <a:schemeClr val="tx1">
                    <a:lumMod val="95000"/>
                    <a:lumOff val="5000"/>
                  </a:schemeClr>
                </a:solidFill>
                <a:latin typeface="Century Gothic" pitchFamily="34" charset="0"/>
              </a:rPr>
              <a:t>Fue como ver todos mares,</a:t>
            </a:r>
            <a:br>
              <a:rPr lang="es-MX" sz="1800" b="1" dirty="0" smtClean="0">
                <a:solidFill>
                  <a:schemeClr val="tx1">
                    <a:lumMod val="95000"/>
                    <a:lumOff val="5000"/>
                  </a:schemeClr>
                </a:solidFill>
                <a:latin typeface="Century Gothic" pitchFamily="34" charset="0"/>
              </a:rPr>
            </a:br>
            <a:r>
              <a:rPr lang="es-MX" sz="1800" b="1" dirty="0" smtClean="0">
                <a:solidFill>
                  <a:schemeClr val="tx1">
                    <a:lumMod val="95000"/>
                    <a:lumOff val="5000"/>
                  </a:schemeClr>
                </a:solidFill>
                <a:latin typeface="Century Gothic" pitchFamily="34" charset="0"/>
              </a:rPr>
              <a:t>Y cruzar por mil penumbras</a:t>
            </a:r>
            <a:r>
              <a:rPr lang="es-MX" sz="2800" b="1" dirty="0" smtClean="0">
                <a:solidFill>
                  <a:schemeClr val="tx1">
                    <a:lumMod val="95000"/>
                    <a:lumOff val="5000"/>
                  </a:schemeClr>
                </a:solidFill>
                <a:latin typeface="Century Gothic" pitchFamily="34" charset="0"/>
              </a:rPr>
              <a:t>. </a:t>
            </a:r>
          </a:p>
          <a:p>
            <a:pPr algn="ctr">
              <a:buNone/>
            </a:pPr>
            <a:r>
              <a:rPr lang="es-MX" sz="2800" b="1" dirty="0" smtClean="0">
                <a:solidFill>
                  <a:schemeClr val="tx1">
                    <a:lumMod val="95000"/>
                    <a:lumOff val="5000"/>
                  </a:schemeClr>
                </a:solidFill>
                <a:latin typeface="Century Gothic" pitchFamily="34" charset="0"/>
              </a:rPr>
              <a:t> </a:t>
            </a:r>
            <a:r>
              <a:rPr lang="es-MX" sz="2000" b="1" dirty="0" smtClean="0">
                <a:solidFill>
                  <a:schemeClr val="tx1">
                    <a:lumMod val="95000"/>
                    <a:lumOff val="5000"/>
                  </a:schemeClr>
                </a:solidFill>
                <a:latin typeface="Century Gothic" pitchFamily="34" charset="0"/>
              </a:rPr>
              <a:t>América</a:t>
            </a:r>
            <a:r>
              <a:rPr lang="es-MX" sz="2400" b="1" dirty="0" smtClean="0">
                <a:solidFill>
                  <a:schemeClr val="tx1">
                    <a:lumMod val="95000"/>
                    <a:lumOff val="5000"/>
                  </a:schemeClr>
                </a:solidFill>
                <a:latin typeface="Century Gothic" pitchFamily="34" charset="0"/>
              </a:rPr>
              <a:t> </a:t>
            </a:r>
            <a:r>
              <a:rPr lang="es-MX" sz="2000" b="1" dirty="0" smtClean="0">
                <a:solidFill>
                  <a:schemeClr val="tx1">
                    <a:lumMod val="95000"/>
                    <a:lumOff val="5000"/>
                  </a:schemeClr>
                </a:solidFill>
                <a:latin typeface="Century Gothic" pitchFamily="34" charset="0"/>
              </a:rPr>
              <a:t>Lizeth Eslava  3°A</a:t>
            </a:r>
            <a:endParaRPr lang="es-MX" b="1" dirty="0">
              <a:solidFill>
                <a:schemeClr val="tx1">
                  <a:lumMod val="95000"/>
                  <a:lumOff val="5000"/>
                </a:schemeClr>
              </a:solidFill>
              <a:latin typeface="Century Gothic" pitchFamily="34" charset="0"/>
            </a:endParaRPr>
          </a:p>
        </p:txBody>
      </p:sp>
      <p:pic>
        <p:nvPicPr>
          <p:cNvPr id="4" name="3 Imagen" descr="Lizeet.jpg"/>
          <p:cNvPicPr>
            <a:picLocks noChangeAspect="1"/>
          </p:cNvPicPr>
          <p:nvPr/>
        </p:nvPicPr>
        <p:blipFill>
          <a:blip r:embed="rId3" cstate="print"/>
          <a:stretch>
            <a:fillRect/>
          </a:stretch>
        </p:blipFill>
        <p:spPr>
          <a:xfrm>
            <a:off x="4788723" y="1556792"/>
            <a:ext cx="3352217" cy="252028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0000"/>
            <a:lum/>
          </a:blip>
          <a:srcRect/>
          <a:stretch>
            <a:fillRect l="-12000" r="-12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357166"/>
            <a:ext cx="8229600" cy="6072230"/>
          </a:xfrm>
        </p:spPr>
        <p:txBody>
          <a:bodyPr>
            <a:normAutofit fontScale="70000" lnSpcReduction="20000"/>
          </a:bodyPr>
          <a:lstStyle/>
          <a:p>
            <a:pPr>
              <a:buNone/>
            </a:pPr>
            <a:r>
              <a:rPr lang="es-MX" dirty="0" smtClean="0"/>
              <a:t>Mi primer latido fue el 27 de un mes</a:t>
            </a:r>
          </a:p>
          <a:p>
            <a:pPr>
              <a:buNone/>
            </a:pPr>
            <a:r>
              <a:rPr lang="es-MX" dirty="0" smtClean="0"/>
              <a:t>Supe que tenía un papel importante </a:t>
            </a:r>
          </a:p>
          <a:p>
            <a:pPr>
              <a:buNone/>
            </a:pPr>
            <a:r>
              <a:rPr lang="es-MX" dirty="0" smtClean="0"/>
              <a:t>Por el que tenía que luchar, </a:t>
            </a:r>
          </a:p>
          <a:p>
            <a:pPr>
              <a:buNone/>
            </a:pPr>
            <a:r>
              <a:rPr lang="es-MX" dirty="0" smtClean="0"/>
              <a:t>Saber compartir el aire que respiro </a:t>
            </a:r>
          </a:p>
          <a:p>
            <a:pPr>
              <a:buNone/>
            </a:pPr>
            <a:r>
              <a:rPr lang="es-MX" dirty="0" smtClean="0"/>
              <a:t>Con 3 cositas junto a mí.</a:t>
            </a:r>
          </a:p>
          <a:p>
            <a:pPr>
              <a:buNone/>
            </a:pPr>
            <a:r>
              <a:rPr lang="es-MX" dirty="0" smtClean="0"/>
              <a:t>Hace un año a los 13 años </a:t>
            </a:r>
          </a:p>
          <a:p>
            <a:pPr>
              <a:buNone/>
            </a:pPr>
            <a:r>
              <a:rPr lang="es-MX" dirty="0" smtClean="0"/>
              <a:t>aprendí a escuchar al mundo</a:t>
            </a:r>
          </a:p>
          <a:p>
            <a:pPr>
              <a:buNone/>
            </a:pPr>
            <a:r>
              <a:rPr lang="es-MX" dirty="0" smtClean="0"/>
              <a:t>y no perderme porque eso es </a:t>
            </a:r>
          </a:p>
          <a:p>
            <a:pPr>
              <a:buNone/>
            </a:pPr>
            <a:r>
              <a:rPr lang="es-MX" dirty="0" smtClean="0"/>
              <a:t>lo que esperan los demás ,</a:t>
            </a:r>
          </a:p>
          <a:p>
            <a:pPr>
              <a:buNone/>
            </a:pPr>
            <a:r>
              <a:rPr lang="es-MX" dirty="0" smtClean="0"/>
              <a:t>no quiero llorar pero si quiero</a:t>
            </a:r>
          </a:p>
          <a:p>
            <a:pPr>
              <a:buNone/>
            </a:pPr>
            <a:r>
              <a:rPr lang="es-MX" dirty="0" smtClean="0"/>
              <a:t>correr en círculos y no irme en una sola dirección.</a:t>
            </a:r>
          </a:p>
          <a:p>
            <a:pPr>
              <a:buNone/>
            </a:pPr>
            <a:r>
              <a:rPr lang="es-MX" dirty="0" smtClean="0"/>
              <a:t>Ahora en estos 14 años que llevo </a:t>
            </a:r>
          </a:p>
          <a:p>
            <a:pPr>
              <a:buNone/>
            </a:pPr>
            <a:r>
              <a:rPr lang="es-MX" dirty="0" smtClean="0"/>
              <a:t>el único hombrecito de mi vida es</a:t>
            </a:r>
          </a:p>
          <a:p>
            <a:pPr>
              <a:buNone/>
            </a:pPr>
            <a:r>
              <a:rPr lang="es-MX" sz="2900" b="1" dirty="0" smtClean="0"/>
              <a:t>Justin Bieber</a:t>
            </a:r>
            <a:r>
              <a:rPr lang="es-MX" sz="2900" dirty="0" smtClean="0"/>
              <a:t> </a:t>
            </a:r>
            <a:r>
              <a:rPr lang="es-MX" dirty="0" smtClean="0"/>
              <a:t>.</a:t>
            </a:r>
          </a:p>
          <a:p>
            <a:pPr>
              <a:buNone/>
            </a:pPr>
            <a:r>
              <a:rPr lang="es-MX" dirty="0" smtClean="0"/>
              <a:t>Porque es el único hombre por</a:t>
            </a:r>
          </a:p>
          <a:p>
            <a:pPr>
              <a:buNone/>
            </a:pPr>
            <a:r>
              <a:rPr lang="es-MX" dirty="0" smtClean="0"/>
              <a:t>El que vale la pena esperar y soñar en grande.</a:t>
            </a:r>
          </a:p>
          <a:p>
            <a:pPr>
              <a:buNone/>
            </a:pPr>
            <a:r>
              <a:rPr lang="es-MX" dirty="0" smtClean="0"/>
              <a:t>                                                                  Victoria Legorreta García 3°D</a:t>
            </a:r>
            <a:endParaRPr lang="es-MX" dirty="0"/>
          </a:p>
        </p:txBody>
      </p:sp>
      <p:pic>
        <p:nvPicPr>
          <p:cNvPr id="4" name="3 Imagen" descr="viky.jpg"/>
          <p:cNvPicPr>
            <a:picLocks noChangeAspect="1"/>
          </p:cNvPicPr>
          <p:nvPr/>
        </p:nvPicPr>
        <p:blipFill>
          <a:blip r:embed="rId3" cstate="print"/>
          <a:stretch>
            <a:fillRect/>
          </a:stretch>
        </p:blipFill>
        <p:spPr>
          <a:xfrm>
            <a:off x="5724128" y="404664"/>
            <a:ext cx="2268252" cy="302433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4000"/>
            <a:lum/>
          </a:blip>
          <a:srcRect/>
          <a:stretch>
            <a:fillRect l="-11000" r="-11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88640"/>
            <a:ext cx="8229600" cy="6669360"/>
          </a:xfrm>
        </p:spPr>
        <p:txBody>
          <a:bodyPr>
            <a:normAutofit/>
          </a:bodyPr>
          <a:lstStyle/>
          <a:p>
            <a:r>
              <a:rPr lang="es-MX" sz="1800" dirty="0" smtClean="0">
                <a:solidFill>
                  <a:srgbClr val="FF0066"/>
                </a:solidFill>
                <a:latin typeface="Segoe Script" pitchFamily="34" charset="0"/>
              </a:rPr>
              <a:t>Yo soy una joven que nació el 22 de junio de 1998, en el hospital sagrado Corazón de Jesús, Mis padres son Rosa María López Rodríguez e Israel Munguía Calderón.</a:t>
            </a:r>
          </a:p>
          <a:p>
            <a:r>
              <a:rPr lang="es-MX" sz="1800" dirty="0" smtClean="0">
                <a:solidFill>
                  <a:srgbClr val="FF0066"/>
                </a:solidFill>
                <a:latin typeface="Segoe Script" pitchFamily="34" charset="0"/>
              </a:rPr>
              <a:t>Tengo 14 años y dos hermanas de 12 y 16 años, sus nombres son Mariana y Alejandra Michelle, yo y mis hermanas somos el orgullo de mis papas.</a:t>
            </a:r>
          </a:p>
          <a:p>
            <a:r>
              <a:rPr lang="es-MX" sz="1800" dirty="0" smtClean="0">
                <a:solidFill>
                  <a:srgbClr val="FF0066"/>
                </a:solidFill>
                <a:latin typeface="Segoe Script" pitchFamily="34" charset="0"/>
              </a:rPr>
              <a:t>Soy de estatura medio baja, con cabello negro quebrado, ojos cafés y grandes, un poco enojona.</a:t>
            </a:r>
          </a:p>
          <a:p>
            <a:r>
              <a:rPr lang="es-MX" sz="1800" dirty="0" smtClean="0">
                <a:solidFill>
                  <a:srgbClr val="FF0066"/>
                </a:solidFill>
                <a:latin typeface="Segoe Script" pitchFamily="34" charset="0"/>
              </a:rPr>
              <a:t>En mis primero años de estudios, estuve en la primaria Diario de México en el estado, cuando entre a la primaria fue una experiencia buena porque fue la primera oportunidad para empezar a estudiar.</a:t>
            </a:r>
          </a:p>
          <a:p>
            <a:r>
              <a:rPr lang="es-MX" sz="1800" dirty="0" smtClean="0">
                <a:solidFill>
                  <a:srgbClr val="FF0066"/>
                </a:solidFill>
                <a:latin typeface="Segoe Script" pitchFamily="34" charset="0"/>
              </a:rPr>
              <a:t>Me gusta mucho ir a la escuela, estudiar, estar con mis amigos, mi materia favorita es matemáticas, me gusta bailar, escuchar música.</a:t>
            </a:r>
          </a:p>
          <a:p>
            <a:r>
              <a:rPr lang="es-MX" sz="1800" dirty="0" smtClean="0">
                <a:solidFill>
                  <a:srgbClr val="FF0066"/>
                </a:solidFill>
                <a:latin typeface="Segoe Script" pitchFamily="34" charset="0"/>
              </a:rPr>
              <a:t>Yo creo que mi mayor logro ha sido ser una buena estudiante, porque me he comprometido a sacar buenas calificaciones</a:t>
            </a:r>
            <a:r>
              <a:rPr lang="es-MX" sz="2000" dirty="0" smtClean="0">
                <a:solidFill>
                  <a:srgbClr val="FF0066"/>
                </a:solidFill>
                <a:latin typeface="Segoe Script" pitchFamily="34" charset="0"/>
              </a:rPr>
              <a:t>.</a:t>
            </a:r>
          </a:p>
          <a:p>
            <a:pPr>
              <a:buNone/>
            </a:pPr>
            <a:r>
              <a:rPr lang="es-MX" sz="2000" dirty="0" smtClean="0">
                <a:latin typeface="Century Gothic" pitchFamily="34" charset="0"/>
              </a:rPr>
              <a:t>                                                           </a:t>
            </a:r>
            <a:r>
              <a:rPr lang="es-MX" sz="2000" dirty="0" smtClean="0">
                <a:solidFill>
                  <a:srgbClr val="FF0066"/>
                </a:solidFill>
                <a:latin typeface="Century Gothic" pitchFamily="34" charset="0"/>
              </a:rPr>
              <a:t>Angélica Munguía López 3° “D” </a:t>
            </a:r>
          </a:p>
          <a:p>
            <a:endParaRPr lang="es-MX" dirty="0"/>
          </a:p>
        </p:txBody>
      </p:sp>
      <p:pic>
        <p:nvPicPr>
          <p:cNvPr id="4" name="3 Imagen" descr="http://sphotos-e.ak.fbcdn.net/hphotos-ak-prn1/557130_346485012109648_1797002263_n.jpg"/>
          <p:cNvPicPr/>
          <p:nvPr/>
        </p:nvPicPr>
        <p:blipFill>
          <a:blip r:embed="rId3" cstate="print"/>
          <a:srcRect/>
          <a:stretch>
            <a:fillRect/>
          </a:stretch>
        </p:blipFill>
        <p:spPr bwMode="auto">
          <a:xfrm>
            <a:off x="2627784" y="5229200"/>
            <a:ext cx="1872208" cy="141277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0000"/>
            <a:lum/>
          </a:blip>
          <a:srcRect/>
          <a:stretch>
            <a:fillRect l="-11000" r="-11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88640"/>
            <a:ext cx="8229600" cy="6408712"/>
          </a:xfrm>
        </p:spPr>
        <p:txBody>
          <a:bodyPr>
            <a:normAutofit fontScale="47500" lnSpcReduction="20000"/>
          </a:bodyPr>
          <a:lstStyle/>
          <a:p>
            <a:r>
              <a:rPr lang="es-MX" b="1" i="1" dirty="0" smtClean="0">
                <a:solidFill>
                  <a:schemeClr val="tx1">
                    <a:lumMod val="95000"/>
                    <a:lumOff val="5000"/>
                  </a:schemeClr>
                </a:solidFill>
                <a:latin typeface="Century Gothic" pitchFamily="34" charset="0"/>
              </a:rPr>
              <a:t>NACÍ EN EL DISTRITO FEDERAL </a:t>
            </a:r>
            <a:endParaRPr lang="es-MX" dirty="0" smtClean="0">
              <a:solidFill>
                <a:schemeClr val="tx1">
                  <a:lumMod val="95000"/>
                  <a:lumOff val="5000"/>
                </a:schemeClr>
              </a:solidFill>
              <a:latin typeface="Century Gothic" pitchFamily="34" charset="0"/>
            </a:endParaRPr>
          </a:p>
          <a:p>
            <a:r>
              <a:rPr lang="es-MX" b="1" i="1" dirty="0" smtClean="0">
                <a:solidFill>
                  <a:schemeClr val="tx1">
                    <a:lumMod val="95000"/>
                    <a:lumOff val="5000"/>
                  </a:schemeClr>
                </a:solidFill>
                <a:latin typeface="Century Gothic" pitchFamily="34" charset="0"/>
              </a:rPr>
              <a:t>EL DÍA MENOS PENSADO MI MADRE DIO A LUZ </a:t>
            </a:r>
            <a:endParaRPr lang="es-MX" dirty="0" smtClean="0">
              <a:solidFill>
                <a:schemeClr val="tx1">
                  <a:lumMod val="95000"/>
                  <a:lumOff val="5000"/>
                </a:schemeClr>
              </a:solidFill>
              <a:latin typeface="Century Gothic" pitchFamily="34" charset="0"/>
            </a:endParaRPr>
          </a:p>
          <a:p>
            <a:r>
              <a:rPr lang="es-MX" b="1" i="1" dirty="0" smtClean="0">
                <a:solidFill>
                  <a:schemeClr val="tx1">
                    <a:lumMod val="95000"/>
                    <a:lumOff val="5000"/>
                  </a:schemeClr>
                </a:solidFill>
                <a:latin typeface="Century Gothic" pitchFamily="34" charset="0"/>
              </a:rPr>
              <a:t>UN 14 DE FEBRERO DE 1998 </a:t>
            </a:r>
            <a:endParaRPr lang="es-MX" dirty="0" smtClean="0">
              <a:solidFill>
                <a:schemeClr val="tx1">
                  <a:lumMod val="95000"/>
                  <a:lumOff val="5000"/>
                </a:schemeClr>
              </a:solidFill>
              <a:latin typeface="Century Gothic" pitchFamily="34" charset="0"/>
            </a:endParaRPr>
          </a:p>
          <a:p>
            <a:r>
              <a:rPr lang="es-MX" dirty="0" smtClean="0">
                <a:solidFill>
                  <a:schemeClr val="tx1">
                    <a:lumMod val="95000"/>
                    <a:lumOff val="5000"/>
                  </a:schemeClr>
                </a:solidFill>
                <a:latin typeface="Century Gothic" pitchFamily="34" charset="0"/>
              </a:rPr>
              <a:t> </a:t>
            </a:r>
          </a:p>
          <a:p>
            <a:r>
              <a:rPr lang="es-MX" b="1" dirty="0" smtClean="0">
                <a:solidFill>
                  <a:schemeClr val="tx1">
                    <a:lumMod val="95000"/>
                    <a:lumOff val="5000"/>
                  </a:schemeClr>
                </a:solidFill>
                <a:latin typeface="Century Gothic" pitchFamily="34" charset="0"/>
              </a:rPr>
              <a:t> </a:t>
            </a:r>
            <a:endParaRPr lang="es-MX" dirty="0" smtClean="0">
              <a:solidFill>
                <a:schemeClr val="tx1">
                  <a:lumMod val="95000"/>
                  <a:lumOff val="5000"/>
                </a:schemeClr>
              </a:solidFill>
              <a:latin typeface="Century Gothic" pitchFamily="34" charset="0"/>
            </a:endParaRPr>
          </a:p>
          <a:p>
            <a:r>
              <a:rPr lang="es-MX" b="1" i="1" dirty="0" smtClean="0">
                <a:solidFill>
                  <a:schemeClr val="tx1">
                    <a:lumMod val="95000"/>
                    <a:lumOff val="5000"/>
                  </a:schemeClr>
                </a:solidFill>
                <a:latin typeface="Century Gothic" pitchFamily="34" charset="0"/>
              </a:rPr>
              <a:t>NO MUY ALTA NO MUY BAJA, </a:t>
            </a:r>
            <a:endParaRPr lang="es-MX" dirty="0" smtClean="0">
              <a:solidFill>
                <a:schemeClr val="tx1">
                  <a:lumMod val="95000"/>
                  <a:lumOff val="5000"/>
                </a:schemeClr>
              </a:solidFill>
              <a:latin typeface="Century Gothic" pitchFamily="34" charset="0"/>
            </a:endParaRPr>
          </a:p>
          <a:p>
            <a:r>
              <a:rPr lang="es-MX" b="1" i="1" dirty="0" smtClean="0">
                <a:solidFill>
                  <a:schemeClr val="tx1">
                    <a:lumMod val="95000"/>
                    <a:lumOff val="5000"/>
                  </a:schemeClr>
                </a:solidFill>
                <a:latin typeface="Century Gothic" pitchFamily="34" charset="0"/>
              </a:rPr>
              <a:t>MEDIA LUNA AL DIBUJARSE EN MI ROSTRO CUANDO SONRÍO</a:t>
            </a:r>
            <a:endParaRPr lang="es-MX" dirty="0" smtClean="0">
              <a:solidFill>
                <a:schemeClr val="tx1">
                  <a:lumMod val="95000"/>
                  <a:lumOff val="5000"/>
                </a:schemeClr>
              </a:solidFill>
              <a:latin typeface="Century Gothic" pitchFamily="34" charset="0"/>
            </a:endParaRPr>
          </a:p>
          <a:p>
            <a:r>
              <a:rPr lang="es-MX" b="1" i="1" dirty="0" smtClean="0">
                <a:solidFill>
                  <a:schemeClr val="tx1">
                    <a:lumMod val="95000"/>
                    <a:lumOff val="5000"/>
                  </a:schemeClr>
                </a:solidFill>
                <a:latin typeface="Century Gothic" pitchFamily="34" charset="0"/>
              </a:rPr>
              <a:t>TIENE 4 GRANDES TESOROS SU HERMANA, SU HERMANO Y MIS PADRES </a:t>
            </a:r>
            <a:endParaRPr lang="es-MX" dirty="0" smtClean="0">
              <a:solidFill>
                <a:schemeClr val="tx1">
                  <a:lumMod val="95000"/>
                  <a:lumOff val="5000"/>
                </a:schemeClr>
              </a:solidFill>
              <a:latin typeface="Century Gothic" pitchFamily="34" charset="0"/>
            </a:endParaRPr>
          </a:p>
          <a:p>
            <a:r>
              <a:rPr lang="es-MX" b="1" i="1" dirty="0" smtClean="0">
                <a:solidFill>
                  <a:schemeClr val="tx1">
                    <a:lumMod val="95000"/>
                    <a:lumOff val="5000"/>
                  </a:schemeClr>
                </a:solidFill>
                <a:latin typeface="Century Gothic" pitchFamily="34" charset="0"/>
              </a:rPr>
              <a:t>QUE GRACIAS A ELLOS E APRENDIDO EL VALOR DE LA VIDA. </a:t>
            </a:r>
            <a:endParaRPr lang="es-MX" dirty="0" smtClean="0">
              <a:solidFill>
                <a:schemeClr val="tx1">
                  <a:lumMod val="95000"/>
                  <a:lumOff val="5000"/>
                </a:schemeClr>
              </a:solidFill>
              <a:latin typeface="Century Gothic" pitchFamily="34" charset="0"/>
            </a:endParaRPr>
          </a:p>
          <a:p>
            <a:r>
              <a:rPr lang="es-MX" b="1" dirty="0" smtClean="0">
                <a:solidFill>
                  <a:schemeClr val="tx1">
                    <a:lumMod val="95000"/>
                    <a:lumOff val="5000"/>
                  </a:schemeClr>
                </a:solidFill>
                <a:latin typeface="Century Gothic" pitchFamily="34" charset="0"/>
              </a:rPr>
              <a:t> </a:t>
            </a:r>
            <a:endParaRPr lang="es-MX" dirty="0" smtClean="0">
              <a:solidFill>
                <a:schemeClr val="tx1">
                  <a:lumMod val="95000"/>
                  <a:lumOff val="5000"/>
                </a:schemeClr>
              </a:solidFill>
              <a:latin typeface="Century Gothic" pitchFamily="34" charset="0"/>
            </a:endParaRPr>
          </a:p>
          <a:p>
            <a:r>
              <a:rPr lang="es-MX" b="1" i="1" dirty="0" smtClean="0">
                <a:solidFill>
                  <a:schemeClr val="tx1">
                    <a:lumMod val="95000"/>
                    <a:lumOff val="5000"/>
                  </a:schemeClr>
                </a:solidFill>
                <a:latin typeface="Century Gothic" pitchFamily="34" charset="0"/>
              </a:rPr>
              <a:t>EL VALOR DE LA GRAN HERMOSA FAMILIA </a:t>
            </a:r>
            <a:endParaRPr lang="es-MX" dirty="0" smtClean="0">
              <a:solidFill>
                <a:schemeClr val="tx1">
                  <a:lumMod val="95000"/>
                  <a:lumOff val="5000"/>
                </a:schemeClr>
              </a:solidFill>
              <a:latin typeface="Century Gothic" pitchFamily="34" charset="0"/>
            </a:endParaRPr>
          </a:p>
          <a:p>
            <a:r>
              <a:rPr lang="es-MX" b="1" i="1" dirty="0" smtClean="0">
                <a:solidFill>
                  <a:schemeClr val="tx1">
                    <a:lumMod val="95000"/>
                    <a:lumOff val="5000"/>
                  </a:schemeClr>
                </a:solidFill>
                <a:latin typeface="Century Gothic" pitchFamily="34" charset="0"/>
              </a:rPr>
              <a:t>CON LA QUE DIOS ME A PREMIADO </a:t>
            </a:r>
            <a:endParaRPr lang="es-MX" dirty="0" smtClean="0">
              <a:solidFill>
                <a:schemeClr val="tx1">
                  <a:lumMod val="95000"/>
                  <a:lumOff val="5000"/>
                </a:schemeClr>
              </a:solidFill>
              <a:latin typeface="Century Gothic" pitchFamily="34" charset="0"/>
            </a:endParaRPr>
          </a:p>
          <a:p>
            <a:r>
              <a:rPr lang="es-MX" b="1" i="1" dirty="0" smtClean="0">
                <a:solidFill>
                  <a:schemeClr val="tx1">
                    <a:lumMod val="95000"/>
                    <a:lumOff val="5000"/>
                  </a:schemeClr>
                </a:solidFill>
                <a:latin typeface="Century Gothic" pitchFamily="34" charset="0"/>
              </a:rPr>
              <a:t>FELIZ VOY POR LOS CAMINOS DE LA VIDA</a:t>
            </a:r>
            <a:endParaRPr lang="es-MX" dirty="0" smtClean="0">
              <a:solidFill>
                <a:schemeClr val="tx1">
                  <a:lumMod val="95000"/>
                  <a:lumOff val="5000"/>
                </a:schemeClr>
              </a:solidFill>
              <a:latin typeface="Century Gothic" pitchFamily="34" charset="0"/>
            </a:endParaRPr>
          </a:p>
          <a:p>
            <a:r>
              <a:rPr lang="es-MX" b="1" i="1" dirty="0" smtClean="0">
                <a:solidFill>
                  <a:schemeClr val="tx1">
                    <a:lumMod val="95000"/>
                    <a:lumOff val="5000"/>
                  </a:schemeClr>
                </a:solidFill>
                <a:latin typeface="Century Gothic" pitchFamily="34" charset="0"/>
              </a:rPr>
              <a:t>GRACIAS AL APOYO DE MIS PADRES ASISTO AL COLEGIO </a:t>
            </a:r>
            <a:endParaRPr lang="es-MX" dirty="0" smtClean="0">
              <a:solidFill>
                <a:schemeClr val="tx1">
                  <a:lumMod val="95000"/>
                  <a:lumOff val="5000"/>
                </a:schemeClr>
              </a:solidFill>
              <a:latin typeface="Century Gothic" pitchFamily="34" charset="0"/>
            </a:endParaRPr>
          </a:p>
          <a:p>
            <a:r>
              <a:rPr lang="es-MX" b="1" i="1" dirty="0" smtClean="0">
                <a:solidFill>
                  <a:schemeClr val="tx1">
                    <a:lumMod val="95000"/>
                    <a:lumOff val="5000"/>
                  </a:schemeClr>
                </a:solidFill>
                <a:latin typeface="Century Gothic" pitchFamily="34" charset="0"/>
              </a:rPr>
              <a:t>GRACIAS AL ESFUERZO DE MIS PADRES AL SUDOR DE SU FRENTE</a:t>
            </a:r>
            <a:endParaRPr lang="es-MX" dirty="0" smtClean="0">
              <a:solidFill>
                <a:schemeClr val="tx1">
                  <a:lumMod val="95000"/>
                  <a:lumOff val="5000"/>
                </a:schemeClr>
              </a:solidFill>
              <a:latin typeface="Century Gothic" pitchFamily="34" charset="0"/>
            </a:endParaRPr>
          </a:p>
          <a:p>
            <a:r>
              <a:rPr lang="es-MX" b="1" i="1" dirty="0" smtClean="0">
                <a:solidFill>
                  <a:schemeClr val="tx1">
                    <a:lumMod val="95000"/>
                    <a:lumOff val="5000"/>
                  </a:schemeClr>
                </a:solidFill>
                <a:latin typeface="Century Gothic" pitchFamily="34" charset="0"/>
              </a:rPr>
              <a:t>NO SOY UNA ALUMNA DE 10 PERO SI CON UN BUEN CAMINO A SEGUIR</a:t>
            </a:r>
            <a:endParaRPr lang="es-MX" dirty="0" smtClean="0">
              <a:solidFill>
                <a:schemeClr val="tx1">
                  <a:lumMod val="95000"/>
                  <a:lumOff val="5000"/>
                </a:schemeClr>
              </a:solidFill>
              <a:latin typeface="Century Gothic" pitchFamily="34" charset="0"/>
            </a:endParaRPr>
          </a:p>
          <a:p>
            <a:r>
              <a:rPr lang="es-MX" b="1" i="1" dirty="0" smtClean="0">
                <a:solidFill>
                  <a:schemeClr val="tx1">
                    <a:lumMod val="95000"/>
                    <a:lumOff val="5000"/>
                  </a:schemeClr>
                </a:solidFill>
                <a:latin typeface="Century Gothic" pitchFamily="34" charset="0"/>
              </a:rPr>
              <a:t>CON GANAS DE CUMPLIR EL SUEÑO DE SER ALGUIEN EN LA VIDA</a:t>
            </a:r>
            <a:endParaRPr lang="es-MX" dirty="0" smtClean="0">
              <a:solidFill>
                <a:schemeClr val="tx1">
                  <a:lumMod val="95000"/>
                  <a:lumOff val="5000"/>
                </a:schemeClr>
              </a:solidFill>
              <a:latin typeface="Century Gothic" pitchFamily="34" charset="0"/>
            </a:endParaRPr>
          </a:p>
          <a:p>
            <a:r>
              <a:rPr lang="es-MX" b="1" dirty="0" smtClean="0">
                <a:solidFill>
                  <a:schemeClr val="tx1">
                    <a:lumMod val="95000"/>
                    <a:lumOff val="5000"/>
                  </a:schemeClr>
                </a:solidFill>
                <a:latin typeface="Century Gothic" pitchFamily="34" charset="0"/>
              </a:rPr>
              <a:t> </a:t>
            </a:r>
            <a:endParaRPr lang="es-MX" dirty="0" smtClean="0">
              <a:solidFill>
                <a:schemeClr val="tx1">
                  <a:lumMod val="95000"/>
                  <a:lumOff val="5000"/>
                </a:schemeClr>
              </a:solidFill>
              <a:latin typeface="Century Gothic" pitchFamily="34" charset="0"/>
            </a:endParaRPr>
          </a:p>
          <a:p>
            <a:r>
              <a:rPr lang="es-MX" b="1" i="1" dirty="0" smtClean="0">
                <a:solidFill>
                  <a:schemeClr val="tx1">
                    <a:lumMod val="95000"/>
                    <a:lumOff val="5000"/>
                  </a:schemeClr>
                </a:solidFill>
                <a:latin typeface="Century Gothic" pitchFamily="34" charset="0"/>
              </a:rPr>
              <a:t>YO SE QUE PARA MIS PADRES SOY SU ÁNGEL GUARDIÁN</a:t>
            </a:r>
            <a:endParaRPr lang="es-MX" dirty="0" smtClean="0">
              <a:solidFill>
                <a:schemeClr val="tx1">
                  <a:lumMod val="95000"/>
                  <a:lumOff val="5000"/>
                </a:schemeClr>
              </a:solidFill>
              <a:latin typeface="Century Gothic" pitchFamily="34" charset="0"/>
            </a:endParaRPr>
          </a:p>
          <a:p>
            <a:r>
              <a:rPr lang="es-MX" b="1" i="1" dirty="0" smtClean="0">
                <a:solidFill>
                  <a:schemeClr val="tx1">
                    <a:lumMod val="95000"/>
                    <a:lumOff val="5000"/>
                  </a:schemeClr>
                </a:solidFill>
                <a:latin typeface="Century Gothic" pitchFamily="34" charset="0"/>
              </a:rPr>
              <a:t>Y SIN MAS QUE DECIR </a:t>
            </a:r>
            <a:endParaRPr lang="es-MX" dirty="0" smtClean="0">
              <a:solidFill>
                <a:schemeClr val="tx1">
                  <a:lumMod val="95000"/>
                  <a:lumOff val="5000"/>
                </a:schemeClr>
              </a:solidFill>
              <a:latin typeface="Century Gothic" pitchFamily="34" charset="0"/>
            </a:endParaRPr>
          </a:p>
          <a:p>
            <a:r>
              <a:rPr lang="es-MX" b="1" i="1" dirty="0" smtClean="0">
                <a:solidFill>
                  <a:schemeClr val="tx1">
                    <a:lumMod val="95000"/>
                    <a:lumOff val="5000"/>
                  </a:schemeClr>
                </a:solidFill>
                <a:latin typeface="Century Gothic" pitchFamily="34" charset="0"/>
              </a:rPr>
              <a:t>SOY UNA PERSONA IMPORTANTE EN LA VIDA DE MIS PADRES</a:t>
            </a:r>
            <a:endParaRPr lang="es-MX" dirty="0" smtClean="0">
              <a:solidFill>
                <a:schemeClr val="tx1">
                  <a:lumMod val="95000"/>
                  <a:lumOff val="5000"/>
                </a:schemeClr>
              </a:solidFill>
              <a:latin typeface="Century Gothic" pitchFamily="34" charset="0"/>
            </a:endParaRPr>
          </a:p>
          <a:p>
            <a:r>
              <a:rPr lang="es-MX" b="1" i="1" dirty="0" smtClean="0">
                <a:solidFill>
                  <a:schemeClr val="tx1">
                    <a:lumMod val="95000"/>
                    <a:lumOff val="5000"/>
                  </a:schemeClr>
                </a:solidFill>
                <a:latin typeface="Century Gothic" pitchFamily="34" charset="0"/>
              </a:rPr>
              <a:t>Y DE LAS PERSONAS QUE ME RODEAN…!!      </a:t>
            </a:r>
            <a:r>
              <a:rPr lang="es-MX" b="1" i="1" dirty="0" smtClean="0">
                <a:solidFill>
                  <a:schemeClr val="tx1">
                    <a:lumMod val="95000"/>
                    <a:lumOff val="5000"/>
                  </a:schemeClr>
                </a:solidFill>
                <a:latin typeface="Century Gothic" pitchFamily="34" charset="0"/>
              </a:rPr>
              <a:t>  </a:t>
            </a:r>
            <a:r>
              <a:rPr lang="es-MX" sz="2900" b="1" i="1" dirty="0" smtClean="0">
                <a:solidFill>
                  <a:schemeClr val="tx1">
                    <a:lumMod val="95000"/>
                    <a:lumOff val="5000"/>
                  </a:schemeClr>
                </a:solidFill>
              </a:rPr>
              <a:t>Itzel  </a:t>
            </a:r>
            <a:r>
              <a:rPr lang="es-MX" sz="2900" b="1" i="1" dirty="0" smtClean="0">
                <a:solidFill>
                  <a:schemeClr val="tx1">
                    <a:lumMod val="95000"/>
                    <a:lumOff val="5000"/>
                  </a:schemeClr>
                </a:solidFill>
              </a:rPr>
              <a:t>Zairet Gil de </a:t>
            </a:r>
            <a:r>
              <a:rPr lang="es-MX" sz="2900" b="1" i="1" dirty="0" smtClean="0">
                <a:solidFill>
                  <a:schemeClr val="tx1">
                    <a:lumMod val="95000"/>
                    <a:lumOff val="5000"/>
                  </a:schemeClr>
                </a:solidFill>
              </a:rPr>
              <a:t>Jesús   </a:t>
            </a:r>
            <a:r>
              <a:rPr lang="es-MX" sz="2900" b="1" i="1" dirty="0" smtClean="0">
                <a:solidFill>
                  <a:schemeClr val="tx1">
                    <a:lumMod val="95000"/>
                    <a:lumOff val="5000"/>
                  </a:schemeClr>
                </a:solidFill>
              </a:rPr>
              <a:t>3° </a:t>
            </a:r>
            <a:endParaRPr lang="es-MX" sz="2900" dirty="0" smtClean="0">
              <a:solidFill>
                <a:schemeClr val="tx1">
                  <a:lumMod val="95000"/>
                  <a:lumOff val="5000"/>
                </a:schemeClr>
              </a:solidFill>
            </a:endParaRPr>
          </a:p>
          <a:p>
            <a:r>
              <a:rPr lang="es-MX" sz="2900" b="1" i="1" dirty="0" smtClean="0"/>
              <a:t> “D”  </a:t>
            </a:r>
            <a:endParaRPr lang="es-MX" sz="2900" dirty="0" smtClean="0"/>
          </a:p>
          <a:p>
            <a:pPr>
              <a:buNone/>
            </a:pPr>
            <a:endParaRPr lang="es-MX" dirty="0"/>
          </a:p>
        </p:txBody>
      </p:sp>
      <p:pic>
        <p:nvPicPr>
          <p:cNvPr id="4" name="3 Imagen" descr="http://sphotos-c.ak.fbcdn.net/hphotos-ak-ash4/479942_389337677823494_1141527147_n.jpg"/>
          <p:cNvPicPr/>
          <p:nvPr/>
        </p:nvPicPr>
        <p:blipFill>
          <a:blip r:embed="rId3" cstate="print"/>
          <a:srcRect/>
          <a:stretch>
            <a:fillRect/>
          </a:stretch>
        </p:blipFill>
        <p:spPr bwMode="auto">
          <a:xfrm>
            <a:off x="7236296" y="260648"/>
            <a:ext cx="1512168" cy="151216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6000"/>
            <a:lum/>
          </a:blip>
          <a:srcRect/>
          <a:stretch>
            <a:fillRect l="-12000" r="-12000"/>
          </a:stretch>
        </a:blipFill>
        <a:effectLst/>
      </p:bgPr>
    </p:bg>
    <p:spTree>
      <p:nvGrpSpPr>
        <p:cNvPr id="1" name=""/>
        <p:cNvGrpSpPr/>
        <p:nvPr/>
      </p:nvGrpSpPr>
      <p:grpSpPr>
        <a:xfrm>
          <a:off x="0" y="0"/>
          <a:ext cx="0" cy="0"/>
          <a:chOff x="0" y="0"/>
          <a:chExt cx="0" cy="0"/>
        </a:xfrm>
      </p:grpSpPr>
      <p:sp>
        <p:nvSpPr>
          <p:cNvPr id="5" name="4 Marcador de contenido"/>
          <p:cNvSpPr>
            <a:spLocks noGrp="1"/>
          </p:cNvSpPr>
          <p:nvPr>
            <p:ph idx="1"/>
          </p:nvPr>
        </p:nvSpPr>
        <p:spPr>
          <a:xfrm>
            <a:off x="457200" y="332656"/>
            <a:ext cx="8229600" cy="6048672"/>
          </a:xfrm>
        </p:spPr>
        <p:txBody>
          <a:bodyPr>
            <a:normAutofit fontScale="47500" lnSpcReduction="20000"/>
          </a:bodyPr>
          <a:lstStyle/>
          <a:p>
            <a:r>
              <a:rPr lang="es-MX" sz="3600" i="1" dirty="0" smtClean="0"/>
              <a:t/>
            </a:r>
            <a:br>
              <a:rPr lang="es-MX" sz="3600" i="1" dirty="0" smtClean="0"/>
            </a:br>
            <a:r>
              <a:rPr lang="es-MX" sz="3800" i="1" dirty="0" smtClean="0">
                <a:latin typeface="Century Gothic" pitchFamily="34" charset="0"/>
              </a:rPr>
              <a:t>Naci un 12 de septiembre del 97</a:t>
            </a:r>
            <a:br>
              <a:rPr lang="es-MX" sz="3800" i="1" dirty="0" smtClean="0">
                <a:latin typeface="Century Gothic" pitchFamily="34" charset="0"/>
              </a:rPr>
            </a:br>
            <a:r>
              <a:rPr lang="es-MX" sz="3800" i="1" dirty="0" smtClean="0">
                <a:latin typeface="Century Gothic" pitchFamily="34" charset="0"/>
              </a:rPr>
              <a:t>crecí con el tiempo y deje de </a:t>
            </a:r>
            <a:br>
              <a:rPr lang="es-MX" sz="3800" i="1" dirty="0" smtClean="0">
                <a:latin typeface="Century Gothic" pitchFamily="34" charset="0"/>
              </a:rPr>
            </a:br>
            <a:r>
              <a:rPr lang="es-MX" sz="3800" i="1" dirty="0" smtClean="0">
                <a:latin typeface="Century Gothic" pitchFamily="34" charset="0"/>
              </a:rPr>
              <a:t>ser una tierna niña </a:t>
            </a:r>
            <a:br>
              <a:rPr lang="es-MX" sz="3800" i="1" dirty="0" smtClean="0">
                <a:latin typeface="Century Gothic" pitchFamily="34" charset="0"/>
              </a:rPr>
            </a:br>
            <a:r>
              <a:rPr lang="es-MX" sz="3800" i="1" dirty="0" smtClean="0">
                <a:latin typeface="Century Gothic" pitchFamily="34" charset="0"/>
              </a:rPr>
              <a:t>El tiempo seguía y yo crecía y crecía.</a:t>
            </a:r>
            <a:br>
              <a:rPr lang="es-MX" sz="3800" i="1" dirty="0" smtClean="0">
                <a:latin typeface="Century Gothic" pitchFamily="34" charset="0"/>
              </a:rPr>
            </a:br>
            <a:r>
              <a:rPr lang="es-MX" sz="3800" i="1" dirty="0" smtClean="0">
                <a:latin typeface="Century Gothic" pitchFamily="34" charset="0"/>
              </a:rPr>
              <a:t/>
            </a:r>
            <a:br>
              <a:rPr lang="es-MX" sz="3800" i="1" dirty="0" smtClean="0">
                <a:latin typeface="Century Gothic" pitchFamily="34" charset="0"/>
              </a:rPr>
            </a:br>
            <a:r>
              <a:rPr lang="es-MX" sz="3800" i="1" dirty="0" smtClean="0">
                <a:latin typeface="Century Gothic" pitchFamily="34" charset="0"/>
              </a:rPr>
              <a:t/>
            </a:r>
            <a:br>
              <a:rPr lang="es-MX" sz="3800" i="1" dirty="0" smtClean="0">
                <a:latin typeface="Century Gothic" pitchFamily="34" charset="0"/>
              </a:rPr>
            </a:br>
            <a:r>
              <a:rPr lang="es-MX" sz="3800" i="1" dirty="0" smtClean="0">
                <a:latin typeface="Century Gothic" pitchFamily="34" charset="0"/>
              </a:rPr>
              <a:t>Estudie en un kínder algo común </a:t>
            </a:r>
            <a:br>
              <a:rPr lang="es-MX" sz="3800" i="1" dirty="0" smtClean="0">
                <a:latin typeface="Century Gothic" pitchFamily="34" charset="0"/>
              </a:rPr>
            </a:br>
            <a:r>
              <a:rPr lang="es-MX" sz="3800" i="1" dirty="0" smtClean="0">
                <a:latin typeface="Century Gothic" pitchFamily="34" charset="0"/>
              </a:rPr>
              <a:t>pero entre a la primaria y logre conocer a personas maravillosas</a:t>
            </a:r>
            <a:br>
              <a:rPr lang="es-MX" sz="3800" i="1" dirty="0" smtClean="0">
                <a:latin typeface="Century Gothic" pitchFamily="34" charset="0"/>
              </a:rPr>
            </a:br>
            <a:r>
              <a:rPr lang="es-MX" sz="3800" i="1" dirty="0" smtClean="0">
                <a:latin typeface="Century Gothic" pitchFamily="34" charset="0"/>
              </a:rPr>
              <a:t>que con el tiempo se hicieron de las amistades más hermosas</a:t>
            </a:r>
            <a:br>
              <a:rPr lang="es-MX" sz="3800" i="1" dirty="0" smtClean="0">
                <a:latin typeface="Century Gothic" pitchFamily="34" charset="0"/>
              </a:rPr>
            </a:br>
            <a:r>
              <a:rPr lang="es-MX" sz="3800" i="1" dirty="0" smtClean="0">
                <a:latin typeface="Century Gothic" pitchFamily="34" charset="0"/>
              </a:rPr>
              <a:t>quería superarme pero tenía que estudiar aún. </a:t>
            </a:r>
            <a:br>
              <a:rPr lang="es-MX" sz="3800" i="1" dirty="0" smtClean="0">
                <a:latin typeface="Century Gothic" pitchFamily="34" charset="0"/>
              </a:rPr>
            </a:br>
            <a:r>
              <a:rPr lang="es-MX" sz="3800" i="1" dirty="0" smtClean="0">
                <a:latin typeface="Century Gothic" pitchFamily="34" charset="0"/>
              </a:rPr>
              <a:t/>
            </a:r>
            <a:br>
              <a:rPr lang="es-MX" sz="3800" i="1" dirty="0" smtClean="0">
                <a:latin typeface="Century Gothic" pitchFamily="34" charset="0"/>
              </a:rPr>
            </a:br>
            <a:r>
              <a:rPr lang="es-MX" sz="3800" i="1" dirty="0" smtClean="0">
                <a:latin typeface="Century Gothic" pitchFamily="34" charset="0"/>
              </a:rPr>
              <a:t/>
            </a:r>
            <a:br>
              <a:rPr lang="es-MX" sz="3800" i="1" dirty="0" smtClean="0">
                <a:latin typeface="Century Gothic" pitchFamily="34" charset="0"/>
              </a:rPr>
            </a:br>
            <a:r>
              <a:rPr lang="es-MX" sz="3800" i="1" dirty="0" smtClean="0">
                <a:latin typeface="Century Gothic" pitchFamily="34" charset="0"/>
              </a:rPr>
              <a:t>Luego entre a la secundaria y lo fui logrando </a:t>
            </a:r>
            <a:br>
              <a:rPr lang="es-MX" sz="3800" i="1" dirty="0" smtClean="0">
                <a:latin typeface="Century Gothic" pitchFamily="34" charset="0"/>
              </a:rPr>
            </a:br>
            <a:r>
              <a:rPr lang="es-MX" sz="3800" i="1" dirty="0" smtClean="0">
                <a:latin typeface="Century Gothic" pitchFamily="34" charset="0"/>
              </a:rPr>
              <a:t>pero debía esforzarme todo el año y </a:t>
            </a:r>
            <a:br>
              <a:rPr lang="es-MX" sz="3800" i="1" dirty="0" smtClean="0">
                <a:latin typeface="Century Gothic" pitchFamily="34" charset="0"/>
              </a:rPr>
            </a:br>
            <a:r>
              <a:rPr lang="es-MX" sz="3800" i="1" dirty="0" smtClean="0">
                <a:latin typeface="Century Gothic" pitchFamily="34" charset="0"/>
              </a:rPr>
              <a:t>si quería seguir estudiando </a:t>
            </a:r>
            <a:br>
              <a:rPr lang="es-MX" sz="3800" i="1" dirty="0" smtClean="0">
                <a:latin typeface="Century Gothic" pitchFamily="34" charset="0"/>
              </a:rPr>
            </a:br>
            <a:r>
              <a:rPr lang="es-MX" sz="3800" i="1" dirty="0" smtClean="0">
                <a:latin typeface="Century Gothic" pitchFamily="34" charset="0"/>
              </a:rPr>
              <a:t>sería todo ese año. </a:t>
            </a:r>
            <a:br>
              <a:rPr lang="es-MX" sz="3800" i="1" dirty="0" smtClean="0">
                <a:latin typeface="Century Gothic" pitchFamily="34" charset="0"/>
              </a:rPr>
            </a:br>
            <a:r>
              <a:rPr lang="es-MX" sz="3800" i="1" dirty="0" smtClean="0">
                <a:latin typeface="Century Gothic" pitchFamily="34" charset="0"/>
              </a:rPr>
              <a:t/>
            </a:r>
            <a:br>
              <a:rPr lang="es-MX" sz="3800" i="1" dirty="0" smtClean="0">
                <a:latin typeface="Century Gothic" pitchFamily="34" charset="0"/>
              </a:rPr>
            </a:br>
            <a:r>
              <a:rPr lang="es-MX" sz="3800" i="1" dirty="0" smtClean="0">
                <a:latin typeface="Century Gothic" pitchFamily="34" charset="0"/>
              </a:rPr>
              <a:t>Terminaron vacaciones                             </a:t>
            </a:r>
            <a:br>
              <a:rPr lang="es-MX" sz="3800" i="1" dirty="0" smtClean="0">
                <a:latin typeface="Century Gothic" pitchFamily="34" charset="0"/>
              </a:rPr>
            </a:br>
            <a:r>
              <a:rPr lang="es-MX" sz="3800" i="1" dirty="0" smtClean="0">
                <a:latin typeface="Century Gothic" pitchFamily="34" charset="0"/>
              </a:rPr>
              <a:t>y a la 125 tuve que regresar </a:t>
            </a:r>
            <a:br>
              <a:rPr lang="es-MX" sz="3800" i="1" dirty="0" smtClean="0">
                <a:latin typeface="Century Gothic" pitchFamily="34" charset="0"/>
              </a:rPr>
            </a:br>
            <a:r>
              <a:rPr lang="es-MX" sz="3800" i="1" dirty="0" smtClean="0">
                <a:latin typeface="Century Gothic" pitchFamily="34" charset="0"/>
              </a:rPr>
              <a:t>y ahora ya no tengo razones </a:t>
            </a:r>
            <a:br>
              <a:rPr lang="es-MX" sz="3800" i="1" dirty="0" smtClean="0">
                <a:latin typeface="Century Gothic" pitchFamily="34" charset="0"/>
              </a:rPr>
            </a:br>
            <a:r>
              <a:rPr lang="es-MX" sz="3800" i="1" dirty="0" smtClean="0">
                <a:latin typeface="Century Gothic" pitchFamily="34" charset="0"/>
              </a:rPr>
              <a:t>para mis estudios fallar.                                 </a:t>
            </a:r>
          </a:p>
          <a:p>
            <a:r>
              <a:rPr lang="es-MX" sz="3800" b="1" dirty="0" smtClean="0">
                <a:latin typeface="Century Gothic" pitchFamily="34" charset="0"/>
              </a:rPr>
              <a:t>                                                         </a:t>
            </a:r>
          </a:p>
          <a:p>
            <a:endParaRPr lang="es-MX" sz="3800" b="1" dirty="0" smtClean="0">
              <a:latin typeface="Century Gothic" pitchFamily="34" charset="0"/>
            </a:endParaRPr>
          </a:p>
          <a:p>
            <a:pPr>
              <a:buNone/>
            </a:pPr>
            <a:r>
              <a:rPr lang="es-MX" sz="3800" b="1" dirty="0" smtClean="0">
                <a:latin typeface="Century Gothic" pitchFamily="34" charset="0"/>
              </a:rPr>
              <a:t>                                                             </a:t>
            </a:r>
            <a:r>
              <a:rPr lang="es-MX" sz="3400" b="1" i="1" dirty="0" smtClean="0">
                <a:latin typeface="Century Gothic" pitchFamily="34" charset="0"/>
              </a:rPr>
              <a:t>Daniela Rodríguez Herrera 3° “D” </a:t>
            </a:r>
            <a:r>
              <a:rPr lang="es-MX" sz="3400" dirty="0" smtClean="0"/>
              <a:t/>
            </a:r>
            <a:br>
              <a:rPr lang="es-MX" sz="3400" dirty="0" smtClean="0"/>
            </a:br>
            <a:endParaRPr lang="es-MX" dirty="0"/>
          </a:p>
        </p:txBody>
      </p:sp>
      <p:pic>
        <p:nvPicPr>
          <p:cNvPr id="6" name="5 Imagen" descr="http://sphotos-e.ak.fbcdn.net/hphotos-ak-frc1/p206x206/538210_457506004262322_861337853_n.jpg"/>
          <p:cNvPicPr/>
          <p:nvPr/>
        </p:nvPicPr>
        <p:blipFill>
          <a:blip r:embed="rId3" cstate="print"/>
          <a:srcRect/>
          <a:stretch>
            <a:fillRect/>
          </a:stretch>
        </p:blipFill>
        <p:spPr bwMode="auto">
          <a:xfrm>
            <a:off x="5940152" y="3140968"/>
            <a:ext cx="2088232" cy="23580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6000"/>
            <a:lum/>
          </a:blip>
          <a:srcRect/>
          <a:stretch>
            <a:fillRect l="-3000" r="-3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71472" y="0"/>
            <a:ext cx="8321008" cy="6525344"/>
          </a:xfrm>
        </p:spPr>
        <p:txBody>
          <a:bodyPr>
            <a:noAutofit/>
          </a:bodyPr>
          <a:lstStyle/>
          <a:p>
            <a:pPr>
              <a:buNone/>
            </a:pPr>
            <a:r>
              <a:rPr lang="es-MX" sz="1800" i="1" dirty="0" smtClean="0"/>
              <a:t>Les voy a contar y a</a:t>
            </a:r>
            <a:r>
              <a:rPr lang="es-MX" sz="1800" dirty="0" smtClean="0"/>
              <a:t> decir,</a:t>
            </a:r>
          </a:p>
          <a:p>
            <a:pPr>
              <a:buNone/>
            </a:pPr>
            <a:r>
              <a:rPr lang="es-MX" sz="1800" i="1" dirty="0" smtClean="0"/>
              <a:t>una historia que no tiene fin:</a:t>
            </a:r>
            <a:endParaRPr lang="es-MX" sz="1800" dirty="0" smtClean="0"/>
          </a:p>
          <a:p>
            <a:pPr>
              <a:buNone/>
            </a:pPr>
            <a:r>
              <a:rPr lang="es-MX" sz="1800" i="1" dirty="0" smtClean="0"/>
              <a:t>Un dos de abril,</a:t>
            </a:r>
            <a:endParaRPr lang="es-MX" sz="1800" dirty="0" smtClean="0"/>
          </a:p>
          <a:p>
            <a:pPr>
              <a:buNone/>
            </a:pPr>
            <a:r>
              <a:rPr lang="es-MX" sz="1800" i="1" dirty="0" smtClean="0"/>
              <a:t>nació una niña</a:t>
            </a:r>
            <a:endParaRPr lang="es-MX" sz="1800" dirty="0" smtClean="0"/>
          </a:p>
          <a:p>
            <a:pPr>
              <a:buNone/>
            </a:pPr>
            <a:r>
              <a:rPr lang="es-MX" sz="1800" i="1" dirty="0" smtClean="0"/>
              <a:t>con un buen perfil.</a:t>
            </a:r>
            <a:endParaRPr lang="es-MX" sz="1800" dirty="0" smtClean="0"/>
          </a:p>
          <a:p>
            <a:pPr>
              <a:buNone/>
            </a:pPr>
            <a:r>
              <a:rPr lang="es-MX" sz="1800" i="1" dirty="0" smtClean="0"/>
              <a:t>En sus primeros intentos , </a:t>
            </a:r>
            <a:endParaRPr lang="es-MX" sz="1800" dirty="0" smtClean="0"/>
          </a:p>
          <a:p>
            <a:pPr>
              <a:buNone/>
            </a:pPr>
            <a:r>
              <a:rPr lang="es-MX" sz="1800" i="1" dirty="0" smtClean="0"/>
              <a:t>hubo caídas y raspones ,</a:t>
            </a:r>
            <a:endParaRPr lang="es-MX" sz="1800" dirty="0" smtClean="0"/>
          </a:p>
          <a:p>
            <a:pPr>
              <a:buNone/>
            </a:pPr>
            <a:r>
              <a:rPr lang="es-MX" sz="1800" i="1" dirty="0" smtClean="0"/>
              <a:t>pero gracias a esos dolores,</a:t>
            </a:r>
            <a:endParaRPr lang="es-MX" sz="1800" dirty="0" smtClean="0"/>
          </a:p>
          <a:p>
            <a:pPr>
              <a:buNone/>
            </a:pPr>
            <a:r>
              <a:rPr lang="es-MX" sz="1800" i="1" dirty="0" smtClean="0"/>
              <a:t>ahora son grandes sus pasiones </a:t>
            </a:r>
          </a:p>
          <a:p>
            <a:pPr algn="r">
              <a:buNone/>
            </a:pPr>
            <a:r>
              <a:rPr lang="es-MX" sz="1800" i="1" dirty="0" smtClean="0"/>
              <a:t>Ahora en su mediana edad ,                                 </a:t>
            </a:r>
            <a:r>
              <a:rPr lang="es-MX" sz="2800" i="1" dirty="0" smtClean="0"/>
              <a:t>Cruz Santillán Diana.  3°D</a:t>
            </a:r>
            <a:endParaRPr lang="es-MX" sz="2800" dirty="0" smtClean="0"/>
          </a:p>
          <a:p>
            <a:pPr>
              <a:buNone/>
            </a:pPr>
            <a:r>
              <a:rPr lang="es-MX" sz="1800" i="1" dirty="0" smtClean="0"/>
              <a:t> Es demasiado infantil,</a:t>
            </a:r>
            <a:endParaRPr lang="es-MX" sz="1800" dirty="0" smtClean="0"/>
          </a:p>
          <a:p>
            <a:pPr>
              <a:buNone/>
            </a:pPr>
            <a:r>
              <a:rPr lang="es-MX" sz="1800" i="1" dirty="0" smtClean="0"/>
              <a:t>y todo por la necedad ,</a:t>
            </a:r>
            <a:endParaRPr lang="es-MX" sz="1800" dirty="0" smtClean="0"/>
          </a:p>
          <a:p>
            <a:pPr>
              <a:buNone/>
            </a:pPr>
            <a:r>
              <a:rPr lang="es-MX" sz="1800" i="1" dirty="0" smtClean="0"/>
              <a:t>de conseguir algo veril.</a:t>
            </a:r>
            <a:endParaRPr lang="es-MX" sz="1800" dirty="0" smtClean="0"/>
          </a:p>
          <a:p>
            <a:pPr>
              <a:buNone/>
            </a:pPr>
            <a:r>
              <a:rPr lang="es-MX" sz="1800" i="1" dirty="0" smtClean="0"/>
              <a:t>Gracias a mi madre gentil,</a:t>
            </a:r>
            <a:endParaRPr lang="es-MX" sz="1800" dirty="0" smtClean="0"/>
          </a:p>
          <a:p>
            <a:pPr>
              <a:buNone/>
            </a:pPr>
            <a:r>
              <a:rPr lang="es-MX" sz="1800" i="1" dirty="0" smtClean="0"/>
              <a:t>soñando y nadando como un delfín,</a:t>
            </a:r>
            <a:endParaRPr lang="es-MX" sz="1800" dirty="0" smtClean="0"/>
          </a:p>
          <a:p>
            <a:pPr>
              <a:buNone/>
            </a:pPr>
            <a:r>
              <a:rPr lang="es-MX" sz="1800" i="1" dirty="0" smtClean="0"/>
              <a:t>Le agradezco toda mi vida:</a:t>
            </a:r>
            <a:endParaRPr lang="es-MX" sz="1800" dirty="0" smtClean="0"/>
          </a:p>
          <a:p>
            <a:pPr>
              <a:buNone/>
            </a:pPr>
            <a:r>
              <a:rPr lang="es-MX" sz="1800" i="1" dirty="0" smtClean="0"/>
              <a:t>el don que escogí .</a:t>
            </a:r>
            <a:endParaRPr lang="es-MX" sz="1800" dirty="0" smtClean="0"/>
          </a:p>
          <a:p>
            <a:pPr>
              <a:buNone/>
            </a:pPr>
            <a:r>
              <a:rPr lang="es-MX" sz="1800" i="1" dirty="0" smtClean="0"/>
              <a:t>También quiero decir,</a:t>
            </a:r>
            <a:endParaRPr lang="es-MX" sz="1800" dirty="0" smtClean="0"/>
          </a:p>
          <a:p>
            <a:pPr>
              <a:buNone/>
            </a:pPr>
            <a:r>
              <a:rPr lang="es-MX" sz="1800" i="1" dirty="0" smtClean="0"/>
              <a:t>que gracias solo a ella :</a:t>
            </a:r>
            <a:endParaRPr lang="es-MX" sz="1800" dirty="0" smtClean="0"/>
          </a:p>
          <a:p>
            <a:pPr>
              <a:buNone/>
            </a:pPr>
            <a:r>
              <a:rPr lang="es-MX" sz="1800" i="1" dirty="0" smtClean="0"/>
              <a:t>puedo ser feliz.</a:t>
            </a:r>
            <a:endParaRPr lang="es-MX" sz="1800" dirty="0" smtClean="0"/>
          </a:p>
        </p:txBody>
      </p:sp>
      <p:pic>
        <p:nvPicPr>
          <p:cNvPr id="4" name="3 Imagen" descr="Dianaaa.jpg"/>
          <p:cNvPicPr>
            <a:picLocks noChangeAspect="1"/>
          </p:cNvPicPr>
          <p:nvPr/>
        </p:nvPicPr>
        <p:blipFill>
          <a:blip r:embed="rId3" cstate="print"/>
          <a:stretch>
            <a:fillRect/>
          </a:stretch>
        </p:blipFill>
        <p:spPr>
          <a:xfrm>
            <a:off x="4692331" y="548680"/>
            <a:ext cx="3256439" cy="244827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6000"/>
            <a:lum/>
          </a:blip>
          <a:srcRect/>
          <a:stretch>
            <a:fillRect l="-11000" r="-11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14290"/>
            <a:ext cx="8229600" cy="6357982"/>
          </a:xfrm>
        </p:spPr>
        <p:txBody>
          <a:bodyPr>
            <a:normAutofit fontScale="55000" lnSpcReduction="20000"/>
          </a:bodyPr>
          <a:lstStyle/>
          <a:p>
            <a:pPr>
              <a:buNone/>
            </a:pPr>
            <a:r>
              <a:rPr lang="es-MX" dirty="0" smtClean="0">
                <a:solidFill>
                  <a:schemeClr val="tx1">
                    <a:lumMod val="95000"/>
                    <a:lumOff val="5000"/>
                  </a:schemeClr>
                </a:solidFill>
              </a:rPr>
              <a:t>                                                                                         Luz Karina Velasco Calderón 3°D</a:t>
            </a:r>
          </a:p>
          <a:p>
            <a:pPr>
              <a:buNone/>
            </a:pPr>
            <a:r>
              <a:rPr lang="es-MX" dirty="0" smtClean="0">
                <a:solidFill>
                  <a:schemeClr val="tx1">
                    <a:lumMod val="95000"/>
                    <a:lumOff val="5000"/>
                  </a:schemeClr>
                </a:solidFill>
              </a:rPr>
              <a:t>Nació un veintisiete de febrero</a:t>
            </a:r>
          </a:p>
          <a:p>
            <a:pPr>
              <a:buNone/>
            </a:pPr>
            <a:r>
              <a:rPr lang="es-MX" dirty="0" smtClean="0">
                <a:solidFill>
                  <a:schemeClr val="tx1">
                    <a:lumMod val="95000"/>
                    <a:lumOff val="5000"/>
                  </a:schemeClr>
                </a:solidFill>
              </a:rPr>
              <a:t>La única niña entre sus dos hermanos</a:t>
            </a:r>
          </a:p>
          <a:p>
            <a:pPr>
              <a:buNone/>
            </a:pPr>
            <a:r>
              <a:rPr lang="es-MX" dirty="0" smtClean="0">
                <a:solidFill>
                  <a:schemeClr val="tx1">
                    <a:lumMod val="95000"/>
                    <a:lumOff val="5000"/>
                  </a:schemeClr>
                </a:solidFill>
              </a:rPr>
              <a:t>La única de la familia materna</a:t>
            </a:r>
          </a:p>
          <a:p>
            <a:pPr>
              <a:buNone/>
            </a:pPr>
            <a:r>
              <a:rPr lang="es-MX" dirty="0" smtClean="0">
                <a:solidFill>
                  <a:schemeClr val="tx1">
                    <a:lumMod val="95000"/>
                    <a:lumOff val="5000"/>
                  </a:schemeClr>
                </a:solidFill>
              </a:rPr>
              <a:t>Siendo criada por sus 2 padres y</a:t>
            </a:r>
          </a:p>
          <a:p>
            <a:pPr>
              <a:buNone/>
            </a:pPr>
            <a:r>
              <a:rPr lang="es-MX" dirty="0" smtClean="0">
                <a:solidFill>
                  <a:schemeClr val="tx1">
                    <a:lumMod val="95000"/>
                    <a:lumOff val="5000"/>
                  </a:schemeClr>
                </a:solidFill>
              </a:rPr>
              <a:t>Acompañada por sus 2 hermanos</a:t>
            </a:r>
          </a:p>
          <a:p>
            <a:pPr>
              <a:buNone/>
            </a:pPr>
            <a:r>
              <a:rPr lang="es-MX" dirty="0" smtClean="0">
                <a:solidFill>
                  <a:schemeClr val="tx1">
                    <a:lumMod val="95000"/>
                    <a:lumOff val="5000"/>
                  </a:schemeClr>
                </a:solidFill>
              </a:rPr>
              <a:t>Entro al kínder con actitud seria</a:t>
            </a:r>
          </a:p>
          <a:p>
            <a:pPr>
              <a:buNone/>
            </a:pPr>
            <a:r>
              <a:rPr lang="es-MX" dirty="0" smtClean="0">
                <a:solidFill>
                  <a:schemeClr val="tx1">
                    <a:lumMod val="95000"/>
                    <a:lumOff val="5000"/>
                  </a:schemeClr>
                </a:solidFill>
              </a:rPr>
              <a:t>Pero siempre amable y alegre</a:t>
            </a:r>
          </a:p>
          <a:p>
            <a:pPr>
              <a:buNone/>
            </a:pPr>
            <a:r>
              <a:rPr lang="es-MX" dirty="0" smtClean="0">
                <a:solidFill>
                  <a:schemeClr val="tx1">
                    <a:lumMod val="95000"/>
                    <a:lumOff val="5000"/>
                  </a:schemeClr>
                </a:solidFill>
              </a:rPr>
              <a:t>Siempre con una familia pequeña</a:t>
            </a:r>
          </a:p>
          <a:p>
            <a:pPr>
              <a:buNone/>
            </a:pPr>
            <a:r>
              <a:rPr lang="es-MX" dirty="0" smtClean="0">
                <a:solidFill>
                  <a:schemeClr val="tx1">
                    <a:lumMod val="95000"/>
                    <a:lumOff val="5000"/>
                  </a:schemeClr>
                </a:solidFill>
              </a:rPr>
              <a:t>Llego la entrada a la primaria</a:t>
            </a:r>
          </a:p>
          <a:p>
            <a:pPr>
              <a:buNone/>
            </a:pPr>
            <a:r>
              <a:rPr lang="es-MX" dirty="0" smtClean="0">
                <a:solidFill>
                  <a:schemeClr val="tx1">
                    <a:lumMod val="95000"/>
                    <a:lumOff val="5000"/>
                  </a:schemeClr>
                </a:solidFill>
              </a:rPr>
              <a:t>Un nuevo ciclo en su vida</a:t>
            </a:r>
          </a:p>
          <a:p>
            <a:pPr>
              <a:buNone/>
            </a:pPr>
            <a:r>
              <a:rPr lang="es-MX" dirty="0" smtClean="0">
                <a:solidFill>
                  <a:schemeClr val="tx1">
                    <a:lumMod val="95000"/>
                    <a:lumOff val="5000"/>
                  </a:schemeClr>
                </a:solidFill>
              </a:rPr>
              <a:t>Desde que entro encontró a unas amigas excepcionales</a:t>
            </a:r>
          </a:p>
          <a:p>
            <a:pPr>
              <a:buNone/>
            </a:pPr>
            <a:r>
              <a:rPr lang="es-MX" dirty="0" smtClean="0">
                <a:solidFill>
                  <a:schemeClr val="tx1">
                    <a:lumMod val="95000"/>
                    <a:lumOff val="5000"/>
                  </a:schemeClr>
                </a:solidFill>
              </a:rPr>
              <a:t>Siempre con muy buenas calificaciones</a:t>
            </a:r>
          </a:p>
          <a:p>
            <a:pPr>
              <a:buNone/>
            </a:pPr>
            <a:r>
              <a:rPr lang="es-MX" dirty="0" smtClean="0">
                <a:solidFill>
                  <a:schemeClr val="tx1">
                    <a:lumMod val="95000"/>
                    <a:lumOff val="5000"/>
                  </a:schemeClr>
                </a:solidFill>
              </a:rPr>
              <a:t>Encontró a las 2 mejores maestras del mundo</a:t>
            </a:r>
          </a:p>
          <a:p>
            <a:pPr>
              <a:buNone/>
            </a:pPr>
            <a:r>
              <a:rPr lang="es-MX" dirty="0" smtClean="0">
                <a:solidFill>
                  <a:schemeClr val="tx1">
                    <a:lumMod val="95000"/>
                    <a:lumOff val="5000"/>
                  </a:schemeClr>
                </a:solidFill>
              </a:rPr>
              <a:t>Sin saber que una de ellas nos seria arrebatada</a:t>
            </a:r>
          </a:p>
          <a:p>
            <a:pPr>
              <a:buNone/>
            </a:pPr>
            <a:r>
              <a:rPr lang="es-MX" dirty="0" smtClean="0">
                <a:solidFill>
                  <a:schemeClr val="tx1">
                    <a:lumMod val="95000"/>
                    <a:lumOff val="5000"/>
                  </a:schemeClr>
                </a:solidFill>
              </a:rPr>
              <a:t>Pero siempre tendré su recuerdo</a:t>
            </a:r>
          </a:p>
          <a:p>
            <a:pPr>
              <a:buNone/>
            </a:pPr>
            <a:r>
              <a:rPr lang="es-MX" dirty="0" smtClean="0">
                <a:solidFill>
                  <a:schemeClr val="tx1">
                    <a:lumMod val="95000"/>
                    <a:lumOff val="5000"/>
                  </a:schemeClr>
                </a:solidFill>
              </a:rPr>
              <a:t>Termino la primaria con muy buenas calificaciones</a:t>
            </a:r>
          </a:p>
          <a:p>
            <a:pPr>
              <a:buNone/>
            </a:pPr>
            <a:r>
              <a:rPr lang="es-MX" dirty="0" smtClean="0">
                <a:solidFill>
                  <a:schemeClr val="tx1">
                    <a:lumMod val="95000"/>
                    <a:lumOff val="5000"/>
                  </a:schemeClr>
                </a:solidFill>
              </a:rPr>
              <a:t>Entro a la secundaria y le fue mejor de lo que esperaba</a:t>
            </a:r>
          </a:p>
          <a:p>
            <a:pPr>
              <a:buNone/>
            </a:pPr>
            <a:r>
              <a:rPr lang="es-MX" dirty="0" smtClean="0">
                <a:solidFill>
                  <a:schemeClr val="tx1">
                    <a:lumMod val="95000"/>
                    <a:lumOff val="5000"/>
                  </a:schemeClr>
                </a:solidFill>
              </a:rPr>
              <a:t>Ahora va en tercer año de secundaria</a:t>
            </a:r>
          </a:p>
          <a:p>
            <a:pPr>
              <a:buNone/>
            </a:pPr>
            <a:r>
              <a:rPr lang="es-MX" dirty="0" smtClean="0">
                <a:solidFill>
                  <a:schemeClr val="tx1">
                    <a:lumMod val="95000"/>
                    <a:lumOff val="5000"/>
                  </a:schemeClr>
                </a:solidFill>
              </a:rPr>
              <a:t>Apunto de dar un paso decisivo en mi vida</a:t>
            </a:r>
          </a:p>
          <a:p>
            <a:pPr>
              <a:buNone/>
            </a:pPr>
            <a:endParaRPr lang="es-MX" dirty="0"/>
          </a:p>
        </p:txBody>
      </p:sp>
      <p:pic>
        <p:nvPicPr>
          <p:cNvPr id="4" name="3 Imagen" descr="Luz.jpg"/>
          <p:cNvPicPr>
            <a:picLocks noChangeAspect="1"/>
          </p:cNvPicPr>
          <p:nvPr/>
        </p:nvPicPr>
        <p:blipFill>
          <a:blip r:embed="rId3" cstate="print"/>
          <a:stretch>
            <a:fillRect/>
          </a:stretch>
        </p:blipFill>
        <p:spPr>
          <a:xfrm>
            <a:off x="5940152" y="764704"/>
            <a:ext cx="2550582" cy="273630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6000"/>
            <a:lum/>
          </a:blip>
          <a:srcRect/>
          <a:stretch>
            <a:fillRect t="-49000" b="-49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42852"/>
            <a:ext cx="8229600" cy="6382492"/>
          </a:xfrm>
        </p:spPr>
        <p:txBody>
          <a:bodyPr>
            <a:normAutofit fontScale="62500" lnSpcReduction="20000"/>
          </a:bodyPr>
          <a:lstStyle/>
          <a:p>
            <a:pPr>
              <a:buNone/>
            </a:pPr>
            <a:r>
              <a:rPr lang="es-MX" dirty="0" smtClean="0"/>
              <a:t>El escribir estas palabras es un milagro,</a:t>
            </a:r>
          </a:p>
          <a:p>
            <a:pPr>
              <a:buNone/>
            </a:pPr>
            <a:r>
              <a:rPr lang="es-MX" dirty="0" smtClean="0"/>
              <a:t>Eh vivido catorce años,</a:t>
            </a:r>
          </a:p>
          <a:p>
            <a:pPr>
              <a:buNone/>
            </a:pPr>
            <a:r>
              <a:rPr lang="es-MX" dirty="0" smtClean="0"/>
              <a:t>Puede que algunos vean mi vida corta,</a:t>
            </a:r>
          </a:p>
          <a:p>
            <a:pPr>
              <a:buNone/>
            </a:pPr>
            <a:r>
              <a:rPr lang="es-MX" dirty="0" smtClean="0"/>
              <a:t>Pero ya sea corta o larga ha sido como un diamante, dura pero bella;</a:t>
            </a:r>
          </a:p>
          <a:p>
            <a:pPr>
              <a:buNone/>
            </a:pPr>
            <a:r>
              <a:rPr lang="es-MX" dirty="0" smtClean="0"/>
              <a:t>Hija de dos matemáticos y sobrina de tres maestras,</a:t>
            </a:r>
          </a:p>
          <a:p>
            <a:pPr>
              <a:buNone/>
            </a:pPr>
            <a:r>
              <a:rPr lang="es-MX" dirty="0" smtClean="0"/>
              <a:t>Y hermana de dos demonios disfrazados de ángeles.</a:t>
            </a:r>
          </a:p>
          <a:p>
            <a:pPr>
              <a:buNone/>
            </a:pPr>
            <a:r>
              <a:rPr lang="es-MX" dirty="0" smtClean="0"/>
              <a:t>Yo siempre viviendo en dos mundos,</a:t>
            </a:r>
          </a:p>
          <a:p>
            <a:pPr>
              <a:buNone/>
            </a:pPr>
            <a:r>
              <a:rPr lang="es-MX" dirty="0" smtClean="0"/>
              <a:t>Ya no se cual es el real, pero amo los dos.</a:t>
            </a:r>
          </a:p>
          <a:p>
            <a:pPr>
              <a:buNone/>
            </a:pPr>
            <a:r>
              <a:rPr lang="es-MX" dirty="0" smtClean="0"/>
              <a:t>Eternamente enamorada de la vida,</a:t>
            </a:r>
          </a:p>
          <a:p>
            <a:pPr>
              <a:buNone/>
            </a:pPr>
            <a:r>
              <a:rPr lang="es-MX" dirty="0" smtClean="0"/>
              <a:t>La gente pasa y pasa y solo critica,</a:t>
            </a:r>
          </a:p>
          <a:p>
            <a:pPr>
              <a:buNone/>
            </a:pPr>
            <a:r>
              <a:rPr lang="es-MX" dirty="0" smtClean="0"/>
              <a:t>Jamás quieren escuchar, pero yo me haré escuchar</a:t>
            </a:r>
          </a:p>
          <a:p>
            <a:pPr>
              <a:buNone/>
            </a:pPr>
            <a:r>
              <a:rPr lang="es-MX" dirty="0" smtClean="0"/>
              <a:t>Mi más grande sueño ser una famosa escritora</a:t>
            </a:r>
          </a:p>
          <a:p>
            <a:pPr>
              <a:buNone/>
            </a:pPr>
            <a:r>
              <a:rPr lang="es-MX" dirty="0" smtClean="0"/>
              <a:t>Que los demás puedan entrar a mi mundo subalterno.</a:t>
            </a:r>
          </a:p>
          <a:p>
            <a:pPr>
              <a:buNone/>
            </a:pPr>
            <a:r>
              <a:rPr lang="es-MX" dirty="0" smtClean="0"/>
              <a:t>Compañeros muchos, amigos pocos, casi ninguno</a:t>
            </a:r>
          </a:p>
          <a:p>
            <a:pPr>
              <a:buNone/>
            </a:pPr>
            <a:r>
              <a:rPr lang="es-MX" dirty="0" smtClean="0"/>
              <a:t>Caídas, golpes, desilusiones, fracasos, separaciones, cambios</a:t>
            </a:r>
          </a:p>
          <a:p>
            <a:pPr>
              <a:buNone/>
            </a:pPr>
            <a:r>
              <a:rPr lang="es-MX" dirty="0" smtClean="0"/>
              <a:t>Esto y más he superado y sé que vendrá mucho mas</a:t>
            </a:r>
          </a:p>
          <a:p>
            <a:pPr>
              <a:buNone/>
            </a:pPr>
            <a:r>
              <a:rPr lang="es-MX" dirty="0" smtClean="0"/>
              <a:t>Pero quiero que un futuro sea un ejemplo a seguir</a:t>
            </a:r>
          </a:p>
          <a:p>
            <a:pPr>
              <a:buNone/>
            </a:pPr>
            <a:r>
              <a:rPr lang="es-MX" dirty="0" smtClean="0"/>
              <a:t>Que nadie se den por vencido y que no hay imposibles.</a:t>
            </a:r>
          </a:p>
          <a:p>
            <a:pPr>
              <a:buNone/>
            </a:pPr>
            <a:r>
              <a:rPr lang="es-MX" dirty="0" smtClean="0"/>
              <a:t>                                                                                       Laura Yael Andrade Casas 3°D </a:t>
            </a:r>
            <a:endParaRPr lang="es-MX" dirty="0"/>
          </a:p>
        </p:txBody>
      </p:sp>
      <p:pic>
        <p:nvPicPr>
          <p:cNvPr id="4" name="3 Imagen" descr="Lauraa.jpg"/>
          <p:cNvPicPr>
            <a:picLocks noChangeAspect="1"/>
          </p:cNvPicPr>
          <p:nvPr/>
        </p:nvPicPr>
        <p:blipFill>
          <a:blip r:embed="rId3" cstate="print"/>
          <a:stretch>
            <a:fillRect/>
          </a:stretch>
        </p:blipFill>
        <p:spPr>
          <a:xfrm>
            <a:off x="6300192" y="1628800"/>
            <a:ext cx="2520280" cy="252028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4000"/>
            <a:lum/>
          </a:blip>
          <a:srcRect/>
          <a:stretch>
            <a:fillRect l="-11000" r="-11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85728"/>
            <a:ext cx="8229600" cy="6357982"/>
          </a:xfrm>
        </p:spPr>
        <p:txBody>
          <a:bodyPr>
            <a:normAutofit fontScale="47500" lnSpcReduction="20000"/>
          </a:bodyPr>
          <a:lstStyle/>
          <a:p>
            <a:pPr>
              <a:buNone/>
            </a:pPr>
            <a:r>
              <a:rPr lang="es-MX" dirty="0" smtClean="0"/>
              <a:t>Era un día como cualquiera </a:t>
            </a:r>
          </a:p>
          <a:p>
            <a:pPr>
              <a:buNone/>
            </a:pPr>
            <a:r>
              <a:rPr lang="es-MX" dirty="0" smtClean="0"/>
              <a:t>aunque, llegaría alguien muy especial </a:t>
            </a:r>
          </a:p>
          <a:p>
            <a:pPr>
              <a:buNone/>
            </a:pPr>
            <a:r>
              <a:rPr lang="es-MX" dirty="0" smtClean="0"/>
              <a:t>era una pequeña llamada Cecilia </a:t>
            </a:r>
          </a:p>
          <a:p>
            <a:pPr>
              <a:buNone/>
            </a:pPr>
            <a:r>
              <a:rPr lang="es-MX" dirty="0" smtClean="0"/>
              <a:t>así fuel el comienzo de su vida:</a:t>
            </a:r>
          </a:p>
          <a:p>
            <a:pPr>
              <a:buNone/>
            </a:pPr>
            <a:r>
              <a:rPr lang="es-MX" dirty="0" smtClean="0"/>
              <a:t>“Mi niñez no siempre fue bella </a:t>
            </a:r>
          </a:p>
          <a:p>
            <a:pPr>
              <a:buNone/>
            </a:pPr>
            <a:r>
              <a:rPr lang="es-MX" dirty="0" smtClean="0"/>
              <a:t>pero tuve que lidiar con ella </a:t>
            </a:r>
          </a:p>
          <a:p>
            <a:pPr>
              <a:buNone/>
            </a:pPr>
            <a:r>
              <a:rPr lang="es-MX" dirty="0" smtClean="0"/>
              <a:t>no solo dependía de mí, sino de la familia </a:t>
            </a:r>
          </a:p>
          <a:p>
            <a:pPr>
              <a:buNone/>
            </a:pPr>
            <a:r>
              <a:rPr lang="es-MX" dirty="0" smtClean="0"/>
              <a:t>pues entre mis hermanos, no siempre fui recibida.</a:t>
            </a:r>
          </a:p>
          <a:p>
            <a:pPr>
              <a:buNone/>
            </a:pPr>
            <a:r>
              <a:rPr lang="es-MX" dirty="0" smtClean="0"/>
              <a:t>En la escuela, la inseguridad me atormentaba, </a:t>
            </a:r>
          </a:p>
          <a:p>
            <a:pPr>
              <a:buNone/>
            </a:pPr>
            <a:r>
              <a:rPr lang="es-MX" dirty="0" smtClean="0"/>
              <a:t>con quedarme sola siempre soñaba </a:t>
            </a:r>
          </a:p>
          <a:p>
            <a:pPr>
              <a:buNone/>
            </a:pPr>
            <a:r>
              <a:rPr lang="es-MX" dirty="0" smtClean="0"/>
              <a:t>la pesadilla era no ser aceptada </a:t>
            </a:r>
          </a:p>
          <a:p>
            <a:pPr>
              <a:buNone/>
            </a:pPr>
            <a:r>
              <a:rPr lang="es-MX" dirty="0" smtClean="0"/>
              <a:t>y aplicándome y estudiando, me controlaba</a:t>
            </a:r>
          </a:p>
          <a:p>
            <a:pPr>
              <a:buNone/>
            </a:pPr>
            <a:r>
              <a:rPr lang="es-MX" dirty="0" smtClean="0"/>
              <a:t>La secundaria es un poco mejor </a:t>
            </a:r>
          </a:p>
          <a:p>
            <a:pPr>
              <a:buNone/>
            </a:pPr>
            <a:r>
              <a:rPr lang="es-MX" dirty="0" smtClean="0"/>
              <a:t>pues al crecer me di cuenta que la vida no es de terror </a:t>
            </a:r>
          </a:p>
          <a:p>
            <a:pPr>
              <a:buNone/>
            </a:pPr>
            <a:r>
              <a:rPr lang="es-MX" dirty="0" smtClean="0"/>
              <a:t>aprendí a sobrellevarla sin temor </a:t>
            </a:r>
          </a:p>
          <a:p>
            <a:pPr>
              <a:buNone/>
            </a:pPr>
            <a:r>
              <a:rPr lang="es-MX" dirty="0" smtClean="0"/>
              <a:t>y, si lo tengo, me adapto para esconderlo.</a:t>
            </a:r>
          </a:p>
          <a:p>
            <a:pPr>
              <a:buNone/>
            </a:pPr>
            <a:r>
              <a:rPr lang="es-MX" dirty="0" smtClean="0"/>
              <a:t>Eh tenido amigas desde chica, </a:t>
            </a:r>
          </a:p>
          <a:p>
            <a:pPr>
              <a:buNone/>
            </a:pPr>
            <a:r>
              <a:rPr lang="es-MX" dirty="0" smtClean="0"/>
              <a:t>aunque las que tengo ahora no las cambiaria, </a:t>
            </a:r>
          </a:p>
          <a:p>
            <a:pPr>
              <a:buNone/>
            </a:pPr>
            <a:r>
              <a:rPr lang="es-MX" dirty="0" smtClean="0"/>
              <a:t>comparto con ellas mi vida </a:t>
            </a:r>
          </a:p>
          <a:p>
            <a:pPr>
              <a:buNone/>
            </a:pPr>
            <a:r>
              <a:rPr lang="es-MX" dirty="0" smtClean="0"/>
              <a:t>incluso más que con mi familia.</a:t>
            </a:r>
          </a:p>
          <a:p>
            <a:pPr>
              <a:buNone/>
            </a:pPr>
            <a:r>
              <a:rPr lang="es-MX" dirty="0" smtClean="0"/>
              <a:t>Debo decir que eh cambiado </a:t>
            </a:r>
          </a:p>
          <a:p>
            <a:pPr>
              <a:buNone/>
            </a:pPr>
            <a:r>
              <a:rPr lang="es-MX" dirty="0" smtClean="0"/>
              <a:t>a lo largo de los años me eh transformado, </a:t>
            </a:r>
          </a:p>
          <a:p>
            <a:pPr>
              <a:buNone/>
            </a:pPr>
            <a:r>
              <a:rPr lang="es-MX" dirty="0" smtClean="0"/>
              <a:t>desde mi educación, </a:t>
            </a:r>
          </a:p>
          <a:p>
            <a:pPr>
              <a:buNone/>
            </a:pPr>
            <a:r>
              <a:rPr lang="es-MX" dirty="0" smtClean="0"/>
              <a:t>mi forma de pensar y actuar.</a:t>
            </a:r>
          </a:p>
          <a:p>
            <a:pPr>
              <a:buNone/>
            </a:pPr>
            <a:r>
              <a:rPr lang="es-MX" dirty="0" smtClean="0"/>
              <a:t>Pero aun tengo el mismo sueño </a:t>
            </a:r>
          </a:p>
          <a:p>
            <a:pPr>
              <a:buNone/>
            </a:pPr>
            <a:r>
              <a:rPr lang="es-MX" dirty="0" smtClean="0"/>
              <a:t>que a la vez son varios. Mi ilusión no ha cambiado, </a:t>
            </a:r>
          </a:p>
          <a:p>
            <a:pPr>
              <a:buNone/>
            </a:pPr>
            <a:r>
              <a:rPr lang="es-MX" dirty="0" smtClean="0"/>
              <a:t>Y me propongo lograrlos.”                                                         Cecilia Pérez Moreno 3°D</a:t>
            </a:r>
          </a:p>
          <a:p>
            <a:endParaRPr lang="es-MX" dirty="0"/>
          </a:p>
        </p:txBody>
      </p:sp>
      <p:pic>
        <p:nvPicPr>
          <p:cNvPr id="4" name="3 Imagen" descr="Cecilia.jpg"/>
          <p:cNvPicPr>
            <a:picLocks noChangeAspect="1"/>
          </p:cNvPicPr>
          <p:nvPr/>
        </p:nvPicPr>
        <p:blipFill>
          <a:blip r:embed="rId3" cstate="print"/>
          <a:stretch>
            <a:fillRect/>
          </a:stretch>
        </p:blipFill>
        <p:spPr>
          <a:xfrm>
            <a:off x="5364088" y="692696"/>
            <a:ext cx="3096344" cy="232225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l="-1000" r="-1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285728"/>
            <a:ext cx="8229600" cy="6357982"/>
          </a:xfrm>
        </p:spPr>
        <p:txBody>
          <a:bodyPr>
            <a:normAutofit/>
          </a:bodyPr>
          <a:lstStyle/>
          <a:p>
            <a:pPr>
              <a:buNone/>
            </a:pPr>
            <a:r>
              <a:rPr lang="es-MX" dirty="0" smtClean="0">
                <a:solidFill>
                  <a:schemeClr val="accent4">
                    <a:lumMod val="75000"/>
                  </a:schemeClr>
                </a:solidFill>
                <a:latin typeface="Century Gothic" pitchFamily="34" charset="0"/>
              </a:rPr>
              <a:t>Prólogo: </a:t>
            </a:r>
          </a:p>
          <a:p>
            <a:pPr>
              <a:buNone/>
            </a:pPr>
            <a:r>
              <a:rPr lang="es-MX" sz="3600" dirty="0" smtClean="0">
                <a:solidFill>
                  <a:schemeClr val="accent4">
                    <a:lumMod val="75000"/>
                  </a:schemeClr>
                </a:solidFill>
                <a:latin typeface="Century Gothic" pitchFamily="34" charset="0"/>
              </a:rPr>
              <a:t>Lo que más nos gustó de hacer este </a:t>
            </a:r>
          </a:p>
          <a:p>
            <a:pPr>
              <a:buNone/>
            </a:pPr>
            <a:r>
              <a:rPr lang="es-MX" sz="3600" dirty="0" smtClean="0">
                <a:solidFill>
                  <a:schemeClr val="accent4">
                    <a:lumMod val="75000"/>
                  </a:schemeClr>
                </a:solidFill>
                <a:latin typeface="Century Gothic" pitchFamily="34" charset="0"/>
              </a:rPr>
              <a:t>proyecto fue saber un poco de la </a:t>
            </a:r>
          </a:p>
          <a:p>
            <a:pPr>
              <a:buNone/>
            </a:pPr>
            <a:r>
              <a:rPr lang="es-MX" sz="3600" dirty="0" smtClean="0">
                <a:solidFill>
                  <a:schemeClr val="accent4">
                    <a:lumMod val="75000"/>
                  </a:schemeClr>
                </a:solidFill>
                <a:latin typeface="Century Gothic" pitchFamily="34" charset="0"/>
              </a:rPr>
              <a:t>vida de </a:t>
            </a:r>
          </a:p>
          <a:p>
            <a:pPr>
              <a:buNone/>
            </a:pPr>
            <a:r>
              <a:rPr lang="es-MX" sz="3600" dirty="0" smtClean="0">
                <a:solidFill>
                  <a:schemeClr val="accent4">
                    <a:lumMod val="75000"/>
                  </a:schemeClr>
                </a:solidFill>
                <a:latin typeface="Century Gothic" pitchFamily="34" charset="0"/>
              </a:rPr>
              <a:t>n</a:t>
            </a:r>
            <a:r>
              <a:rPr lang="es-MX" sz="3600" dirty="0" smtClean="0">
                <a:solidFill>
                  <a:schemeClr val="accent4">
                    <a:lumMod val="75000"/>
                  </a:schemeClr>
                </a:solidFill>
                <a:latin typeface="Century Gothic" pitchFamily="34" charset="0"/>
              </a:rPr>
              <a:t>uestros compañeros, fue divertido </a:t>
            </a:r>
          </a:p>
          <a:p>
            <a:pPr>
              <a:buNone/>
            </a:pPr>
            <a:r>
              <a:rPr lang="es-MX" sz="3600" dirty="0" smtClean="0">
                <a:solidFill>
                  <a:schemeClr val="accent4">
                    <a:lumMod val="75000"/>
                  </a:schemeClr>
                </a:solidFill>
                <a:latin typeface="Century Gothic" pitchFamily="34" charset="0"/>
              </a:rPr>
              <a:t>hacer la Antología.</a:t>
            </a:r>
            <a:endParaRPr lang="es-MX" sz="3600" dirty="0" smtClean="0">
              <a:solidFill>
                <a:schemeClr val="accent4">
                  <a:lumMod val="75000"/>
                </a:schemeClr>
              </a:solidFill>
              <a:latin typeface="Century Gothic" pitchFamily="34" charset="0"/>
            </a:endParaRPr>
          </a:p>
          <a:p>
            <a:pPr>
              <a:buNone/>
            </a:pPr>
            <a:endParaRPr lang="es-MX" sz="2800" dirty="0" smtClean="0">
              <a:solidFill>
                <a:schemeClr val="accent4">
                  <a:lumMod val="75000"/>
                </a:schemeClr>
              </a:solidFill>
              <a:latin typeface="Century Gothic" pitchFamily="34" charset="0"/>
            </a:endParaRPr>
          </a:p>
          <a:p>
            <a:pPr algn="r">
              <a:buNone/>
            </a:pPr>
            <a:r>
              <a:rPr lang="es-MX" dirty="0" smtClean="0">
                <a:solidFill>
                  <a:schemeClr val="accent4">
                    <a:lumMod val="75000"/>
                  </a:schemeClr>
                </a:solidFill>
                <a:latin typeface="Century Gothic" pitchFamily="34" charset="0"/>
              </a:rPr>
              <a:t>-Eva Mahogany De La </a:t>
            </a:r>
          </a:p>
          <a:p>
            <a:pPr algn="r">
              <a:buNone/>
            </a:pPr>
            <a:r>
              <a:rPr lang="es-MX" dirty="0" smtClean="0">
                <a:solidFill>
                  <a:schemeClr val="accent4">
                    <a:lumMod val="75000"/>
                  </a:schemeClr>
                </a:solidFill>
                <a:latin typeface="Century Gothic" pitchFamily="34" charset="0"/>
              </a:rPr>
              <a:t>Garza Castellanos.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2000"/>
            <a:lum/>
          </a:blip>
          <a:srcRect/>
          <a:stretch>
            <a:fillRect l="-11000" r="-11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88640"/>
            <a:ext cx="8352928" cy="6669360"/>
          </a:xfrm>
        </p:spPr>
        <p:txBody>
          <a:bodyPr>
            <a:normAutofit fontScale="47500" lnSpcReduction="20000"/>
          </a:bodyPr>
          <a:lstStyle/>
          <a:p>
            <a:pPr>
              <a:buNone/>
            </a:pPr>
            <a:r>
              <a:rPr lang="es-MX" sz="3500" b="1" i="1" dirty="0" smtClean="0">
                <a:latin typeface="Century Gothic" pitchFamily="34" charset="0"/>
              </a:rPr>
              <a:t>El día 5 de noviembre de 1998 en la ciudad de México nací,</a:t>
            </a:r>
            <a:endParaRPr lang="es-MX" sz="3500" b="1" dirty="0" smtClean="0">
              <a:latin typeface="Century Gothic" pitchFamily="34" charset="0"/>
            </a:endParaRPr>
          </a:p>
          <a:p>
            <a:pPr>
              <a:buNone/>
            </a:pPr>
            <a:r>
              <a:rPr lang="es-MX" sz="3500" b="1" i="1" dirty="0" smtClean="0">
                <a:latin typeface="Century Gothic" pitchFamily="34" charset="0"/>
              </a:rPr>
              <a:t>El segundo retoño de mis padres fui,</a:t>
            </a:r>
            <a:endParaRPr lang="es-MX" sz="3500" b="1" dirty="0" smtClean="0">
              <a:latin typeface="Century Gothic" pitchFamily="34" charset="0"/>
            </a:endParaRPr>
          </a:p>
          <a:p>
            <a:pPr>
              <a:buNone/>
            </a:pPr>
            <a:r>
              <a:rPr lang="es-MX" sz="3500" b="1" i="1" dirty="0" smtClean="0">
                <a:latin typeface="Century Gothic" pitchFamily="34" charset="0"/>
              </a:rPr>
              <a:t>Vivo con mi mamá, mi papá y mi hermano, </a:t>
            </a:r>
            <a:endParaRPr lang="es-MX" sz="3500" b="1" dirty="0" smtClean="0">
              <a:latin typeface="Century Gothic" pitchFamily="34" charset="0"/>
            </a:endParaRPr>
          </a:p>
          <a:p>
            <a:pPr>
              <a:buNone/>
            </a:pPr>
            <a:r>
              <a:rPr lang="es-MX" sz="3500" b="1" i="1" dirty="0" smtClean="0">
                <a:latin typeface="Century Gothic" pitchFamily="34" charset="0"/>
              </a:rPr>
              <a:t>Vivo San Miguel Ajusco, de Tlalpan un lugar lejano, </a:t>
            </a:r>
            <a:endParaRPr lang="es-MX" sz="3500" b="1" dirty="0" smtClean="0">
              <a:latin typeface="Century Gothic" pitchFamily="34" charset="0"/>
            </a:endParaRPr>
          </a:p>
          <a:p>
            <a:pPr>
              <a:buNone/>
            </a:pPr>
            <a:r>
              <a:rPr lang="es-MX" sz="3500" b="1" i="1" dirty="0" smtClean="0">
                <a:latin typeface="Century Gothic" pitchFamily="34" charset="0"/>
              </a:rPr>
              <a:t> </a:t>
            </a:r>
            <a:endParaRPr lang="es-MX" sz="3500" b="1" dirty="0" smtClean="0">
              <a:latin typeface="Century Gothic" pitchFamily="34" charset="0"/>
            </a:endParaRPr>
          </a:p>
          <a:p>
            <a:pPr>
              <a:buNone/>
            </a:pPr>
            <a:r>
              <a:rPr lang="es-MX" sz="3500" b="1" i="1" dirty="0" smtClean="0">
                <a:latin typeface="Century Gothic" pitchFamily="34" charset="0"/>
              </a:rPr>
              <a:t>A los seres que más amo es a mi familia,</a:t>
            </a:r>
            <a:endParaRPr lang="es-MX" sz="3500" b="1" dirty="0" smtClean="0">
              <a:latin typeface="Century Gothic" pitchFamily="34" charset="0"/>
            </a:endParaRPr>
          </a:p>
          <a:p>
            <a:pPr>
              <a:buNone/>
            </a:pPr>
            <a:r>
              <a:rPr lang="es-MX" sz="3500" b="1" i="1" dirty="0" smtClean="0">
                <a:latin typeface="Century Gothic" pitchFamily="34" charset="0"/>
              </a:rPr>
              <a:t>Esa gran familia que amaré por toda mi vida,</a:t>
            </a:r>
            <a:endParaRPr lang="es-MX" sz="3500" b="1" dirty="0" smtClean="0">
              <a:latin typeface="Century Gothic" pitchFamily="34" charset="0"/>
            </a:endParaRPr>
          </a:p>
          <a:p>
            <a:pPr>
              <a:buNone/>
            </a:pPr>
            <a:r>
              <a:rPr lang="es-MX" sz="3500" b="1" i="1" dirty="0" smtClean="0">
                <a:latin typeface="Century Gothic" pitchFamily="34" charset="0"/>
              </a:rPr>
              <a:t>Es la que me hace crecer día a día,</a:t>
            </a:r>
            <a:endParaRPr lang="es-MX" sz="3500" b="1" dirty="0" smtClean="0">
              <a:latin typeface="Century Gothic" pitchFamily="34" charset="0"/>
            </a:endParaRPr>
          </a:p>
          <a:p>
            <a:pPr>
              <a:buNone/>
            </a:pPr>
            <a:r>
              <a:rPr lang="es-MX" sz="3500" b="1" i="1" dirty="0" smtClean="0">
                <a:latin typeface="Century Gothic" pitchFamily="34" charset="0"/>
              </a:rPr>
              <a:t> </a:t>
            </a:r>
            <a:endParaRPr lang="es-MX" sz="3500" b="1" dirty="0" smtClean="0">
              <a:latin typeface="Century Gothic" pitchFamily="34" charset="0"/>
            </a:endParaRPr>
          </a:p>
          <a:p>
            <a:pPr>
              <a:buNone/>
            </a:pPr>
            <a:r>
              <a:rPr lang="es-MX" sz="3500" b="1" i="1" dirty="0" smtClean="0">
                <a:latin typeface="Century Gothic" pitchFamily="34" charset="0"/>
              </a:rPr>
              <a:t>Empecé a estudiar el kínder en una escuela bilingüe, </a:t>
            </a:r>
            <a:endParaRPr lang="es-MX" sz="3500" b="1" dirty="0" smtClean="0">
              <a:latin typeface="Century Gothic" pitchFamily="34" charset="0"/>
            </a:endParaRPr>
          </a:p>
          <a:p>
            <a:pPr>
              <a:buNone/>
            </a:pPr>
            <a:r>
              <a:rPr lang="es-MX" sz="3500" b="1" i="1" dirty="0" smtClean="0">
                <a:latin typeface="Century Gothic" pitchFamily="34" charset="0"/>
              </a:rPr>
              <a:t>Ahí también la primaria estudié, </a:t>
            </a:r>
            <a:endParaRPr lang="es-MX" sz="3500" b="1" dirty="0" smtClean="0">
              <a:latin typeface="Century Gothic" pitchFamily="34" charset="0"/>
            </a:endParaRPr>
          </a:p>
          <a:p>
            <a:pPr>
              <a:buNone/>
            </a:pPr>
            <a:r>
              <a:rPr lang="es-MX" sz="3500" b="1" i="1" dirty="0" smtClean="0">
                <a:latin typeface="Century Gothic" pitchFamily="34" charset="0"/>
              </a:rPr>
              <a:t>La escuela se llama “Colegio los ángeles” , </a:t>
            </a:r>
            <a:endParaRPr lang="es-MX" sz="3500" b="1" dirty="0" smtClean="0">
              <a:latin typeface="Century Gothic" pitchFamily="34" charset="0"/>
            </a:endParaRPr>
          </a:p>
          <a:p>
            <a:pPr>
              <a:buNone/>
            </a:pPr>
            <a:r>
              <a:rPr lang="es-MX" sz="3500" b="1" i="1" dirty="0" smtClean="0">
                <a:latin typeface="Century Gothic" pitchFamily="34" charset="0"/>
              </a:rPr>
              <a:t>Donde casi toda mi infancia fue ahí.</a:t>
            </a:r>
            <a:endParaRPr lang="es-MX" sz="3500" b="1" dirty="0" smtClean="0">
              <a:latin typeface="Century Gothic" pitchFamily="34" charset="0"/>
            </a:endParaRPr>
          </a:p>
          <a:p>
            <a:pPr>
              <a:buNone/>
            </a:pPr>
            <a:r>
              <a:rPr lang="es-MX" sz="3500" b="1" i="1" dirty="0" smtClean="0">
                <a:latin typeface="Century Gothic" pitchFamily="34" charset="0"/>
              </a:rPr>
              <a:t> </a:t>
            </a:r>
            <a:endParaRPr lang="es-MX" sz="3500" b="1" dirty="0" smtClean="0">
              <a:latin typeface="Century Gothic" pitchFamily="34" charset="0"/>
            </a:endParaRPr>
          </a:p>
          <a:p>
            <a:pPr>
              <a:buNone/>
            </a:pPr>
            <a:r>
              <a:rPr lang="es-MX" sz="3500" b="1" i="1" dirty="0" smtClean="0">
                <a:latin typeface="Century Gothic" pitchFamily="34" charset="0"/>
              </a:rPr>
              <a:t>A mis amigos los considero otra familia,</a:t>
            </a:r>
            <a:endParaRPr lang="es-MX" sz="3500" b="1" dirty="0" smtClean="0">
              <a:latin typeface="Century Gothic" pitchFamily="34" charset="0"/>
            </a:endParaRPr>
          </a:p>
          <a:p>
            <a:pPr>
              <a:buNone/>
            </a:pPr>
            <a:r>
              <a:rPr lang="es-MX" sz="3500" b="1" i="1" dirty="0" smtClean="0">
                <a:latin typeface="Century Gothic" pitchFamily="34" charset="0"/>
              </a:rPr>
              <a:t>Son aquellas personas en las que puedo confiar,</a:t>
            </a:r>
            <a:endParaRPr lang="es-MX" sz="3500" b="1" dirty="0" smtClean="0">
              <a:latin typeface="Century Gothic" pitchFamily="34" charset="0"/>
            </a:endParaRPr>
          </a:p>
          <a:p>
            <a:pPr>
              <a:buNone/>
            </a:pPr>
            <a:r>
              <a:rPr lang="es-MX" sz="3500" b="1" i="1" dirty="0" smtClean="0">
                <a:latin typeface="Century Gothic" pitchFamily="34" charset="0"/>
              </a:rPr>
              <a:t>Y en de las que nunca me voy a olvidar.</a:t>
            </a:r>
            <a:r>
              <a:rPr lang="es-MX" sz="3500" b="1" dirty="0" smtClean="0">
                <a:latin typeface="Century Gothic" pitchFamily="34" charset="0"/>
              </a:rPr>
              <a:t> </a:t>
            </a:r>
          </a:p>
          <a:p>
            <a:pPr>
              <a:buNone/>
            </a:pPr>
            <a:r>
              <a:rPr lang="es-MX" sz="3500" b="1" i="1" dirty="0" smtClean="0">
                <a:latin typeface="Century Gothic" pitchFamily="34" charset="0"/>
              </a:rPr>
              <a:t> </a:t>
            </a:r>
            <a:endParaRPr lang="es-MX" sz="3500" b="1" dirty="0" smtClean="0">
              <a:latin typeface="Century Gothic" pitchFamily="34" charset="0"/>
            </a:endParaRPr>
          </a:p>
          <a:p>
            <a:pPr>
              <a:buNone/>
            </a:pPr>
            <a:r>
              <a:rPr lang="es-MX" sz="3500" b="1" i="1" dirty="0" smtClean="0">
                <a:latin typeface="Century Gothic" pitchFamily="34" charset="0"/>
              </a:rPr>
              <a:t>Estudio en la secundaria diurna “Pablo Casals” </a:t>
            </a:r>
            <a:endParaRPr lang="es-MX" sz="3500" b="1" dirty="0" smtClean="0">
              <a:latin typeface="Century Gothic" pitchFamily="34" charset="0"/>
            </a:endParaRPr>
          </a:p>
          <a:p>
            <a:pPr>
              <a:buNone/>
            </a:pPr>
            <a:r>
              <a:rPr lang="es-MX" sz="3500" b="1" i="1" dirty="0" smtClean="0">
                <a:latin typeface="Century Gothic" pitchFamily="34" charset="0"/>
              </a:rPr>
              <a:t>En el tercer año, es decir, ya de salida, </a:t>
            </a:r>
            <a:endParaRPr lang="es-MX" sz="3500" b="1" dirty="0" smtClean="0">
              <a:latin typeface="Century Gothic" pitchFamily="34" charset="0"/>
            </a:endParaRPr>
          </a:p>
          <a:p>
            <a:pPr>
              <a:buNone/>
            </a:pPr>
            <a:r>
              <a:rPr lang="es-MX" sz="3500" b="1" i="1" dirty="0" smtClean="0">
                <a:latin typeface="Century Gothic" pitchFamily="34" charset="0"/>
              </a:rPr>
              <a:t>Y estoy echándole todas las ganas,</a:t>
            </a:r>
            <a:endParaRPr lang="es-MX" sz="3500" b="1" dirty="0" smtClean="0">
              <a:latin typeface="Century Gothic" pitchFamily="34" charset="0"/>
            </a:endParaRPr>
          </a:p>
          <a:p>
            <a:pPr>
              <a:buNone/>
            </a:pPr>
            <a:r>
              <a:rPr lang="es-MX" sz="3500" b="1" i="1" dirty="0" smtClean="0">
                <a:latin typeface="Century Gothic" pitchFamily="34" charset="0"/>
              </a:rPr>
              <a:t>Para triunfar en la vida,</a:t>
            </a:r>
            <a:endParaRPr lang="es-MX" sz="3500" b="1" dirty="0" smtClean="0">
              <a:latin typeface="Century Gothic" pitchFamily="34" charset="0"/>
            </a:endParaRPr>
          </a:p>
          <a:p>
            <a:pPr>
              <a:buNone/>
            </a:pPr>
            <a:r>
              <a:rPr lang="es-MX" sz="3500" b="1" i="1" dirty="0" smtClean="0">
                <a:latin typeface="Century Gothic" pitchFamily="34" charset="0"/>
              </a:rPr>
              <a:t>Y ser una luz que brille día a día</a:t>
            </a:r>
            <a:r>
              <a:rPr lang="es-MX" sz="3500" b="1" dirty="0" smtClean="0">
                <a:latin typeface="Century Gothic" pitchFamily="34" charset="0"/>
              </a:rPr>
              <a:t>.                       </a:t>
            </a:r>
            <a:r>
              <a:rPr lang="es-MX" sz="3800" dirty="0" smtClean="0"/>
              <a:t>Diego Yael  Uzcanga Díaz 3° “D” </a:t>
            </a:r>
          </a:p>
          <a:p>
            <a:pPr>
              <a:buNone/>
            </a:pPr>
            <a:r>
              <a:rPr lang="es-MX" dirty="0" smtClean="0"/>
              <a:t> </a:t>
            </a:r>
          </a:p>
          <a:p>
            <a:pPr>
              <a:buNone/>
            </a:pPr>
            <a:endParaRPr lang="es-MX" dirty="0"/>
          </a:p>
        </p:txBody>
      </p:sp>
      <p:pic>
        <p:nvPicPr>
          <p:cNvPr id="4" name="3 Imagen" descr="http://sphotos-g.ak.fbcdn.net/hphotos-ak-ash3/180354_1620994809044_1787173_n.jpg"/>
          <p:cNvPicPr/>
          <p:nvPr/>
        </p:nvPicPr>
        <p:blipFill>
          <a:blip r:embed="rId3" cstate="print"/>
          <a:srcRect/>
          <a:stretch>
            <a:fillRect/>
          </a:stretch>
        </p:blipFill>
        <p:spPr bwMode="auto">
          <a:xfrm>
            <a:off x="6084168" y="2780928"/>
            <a:ext cx="2304256" cy="18722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1000"/>
            <a:lum/>
          </a:blip>
          <a:srcRect/>
          <a:stretch>
            <a:fillRect l="-17000" r="-17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0"/>
            <a:ext cx="8363272" cy="6525344"/>
          </a:xfrm>
        </p:spPr>
        <p:txBody>
          <a:bodyPr>
            <a:normAutofit fontScale="62500" lnSpcReduction="20000"/>
          </a:bodyPr>
          <a:lstStyle/>
          <a:p>
            <a:pPr>
              <a:buNone/>
            </a:pPr>
            <a:r>
              <a:rPr lang="es-MX" dirty="0" smtClean="0"/>
              <a:t>Yo soy un adolescente llamado Manuel</a:t>
            </a:r>
          </a:p>
          <a:p>
            <a:pPr>
              <a:buNone/>
            </a:pPr>
            <a:r>
              <a:rPr lang="es-MX" dirty="0" smtClean="0"/>
              <a:t>Justamente como mi padre</a:t>
            </a:r>
          </a:p>
          <a:p>
            <a:pPr>
              <a:buNone/>
            </a:pPr>
            <a:r>
              <a:rPr lang="es-MX" dirty="0" smtClean="0"/>
              <a:t>Nacido en México D.F. el 22 de junio de 1998.</a:t>
            </a:r>
          </a:p>
          <a:p>
            <a:pPr>
              <a:buNone/>
            </a:pPr>
            <a:r>
              <a:rPr lang="es-MX" dirty="0" smtClean="0"/>
              <a:t>Ya mi apariencia cambio y con esto un adolescente se formó</a:t>
            </a:r>
          </a:p>
          <a:p>
            <a:pPr>
              <a:buNone/>
            </a:pPr>
            <a:r>
              <a:rPr lang="es-MX" dirty="0" smtClean="0"/>
              <a:t>Ahora soy medio alto y delgado</a:t>
            </a:r>
          </a:p>
          <a:p>
            <a:pPr>
              <a:buNone/>
            </a:pPr>
            <a:r>
              <a:rPr lang="es-MX" dirty="0" smtClean="0"/>
              <a:t>Así como han cambiado varias cosas de mí;</a:t>
            </a:r>
          </a:p>
          <a:p>
            <a:pPr>
              <a:buNone/>
            </a:pPr>
            <a:r>
              <a:rPr lang="es-MX" dirty="0" smtClean="0"/>
              <a:t>Mí forma de ser, mi música, mis preferencias ,etc.</a:t>
            </a:r>
          </a:p>
          <a:p>
            <a:pPr>
              <a:buNone/>
            </a:pPr>
            <a:r>
              <a:rPr lang="es-MX" dirty="0" smtClean="0"/>
              <a:t>También hay cosas que nunca cambiarán</a:t>
            </a:r>
          </a:p>
          <a:p>
            <a:pPr>
              <a:buNone/>
            </a:pPr>
            <a:r>
              <a:rPr lang="es-MX" dirty="0" smtClean="0"/>
              <a:t>Como lo es al amor a mi familia, mis objetivos, mi interés por ser el mejor etc.</a:t>
            </a:r>
          </a:p>
          <a:p>
            <a:pPr>
              <a:buNone/>
            </a:pPr>
            <a:r>
              <a:rPr lang="es-MX" dirty="0" smtClean="0"/>
              <a:t>Y lo que nunca cambiará es al equipo al que le voy.</a:t>
            </a:r>
          </a:p>
          <a:p>
            <a:pPr>
              <a:buNone/>
            </a:pPr>
            <a:r>
              <a:rPr lang="es-MX" dirty="0" smtClean="0"/>
              <a:t>Mis amigos dicen que soy enojón,</a:t>
            </a:r>
          </a:p>
          <a:p>
            <a:pPr>
              <a:buNone/>
            </a:pPr>
            <a:r>
              <a:rPr lang="es-MX" dirty="0" smtClean="0"/>
              <a:t>Pero no si me agarran la forma puedo ser el mejor.</a:t>
            </a:r>
          </a:p>
          <a:p>
            <a:pPr>
              <a:buNone/>
            </a:pPr>
            <a:r>
              <a:rPr lang="es-MX" dirty="0" smtClean="0"/>
              <a:t>Estudio el nivel de secundaria y cada día lo quiero hacer mejor.</a:t>
            </a:r>
          </a:p>
          <a:p>
            <a:pPr>
              <a:buNone/>
            </a:pPr>
            <a:r>
              <a:rPr lang="es-MX" dirty="0" smtClean="0"/>
              <a:t>Para lograrlo me tengo que esforzar y no estar de flojo</a:t>
            </a:r>
          </a:p>
          <a:p>
            <a:pPr>
              <a:buNone/>
            </a:pPr>
            <a:r>
              <a:rPr lang="es-MX" dirty="0" smtClean="0"/>
              <a:t>Por eso cada día intento entregar todo así como este trabajo</a:t>
            </a:r>
          </a:p>
          <a:p>
            <a:pPr>
              <a:buNone/>
            </a:pPr>
            <a:r>
              <a:rPr lang="es-MX" dirty="0" smtClean="0"/>
              <a:t>Que al ser como mi examen espero y me vaya muy bien.</a:t>
            </a:r>
          </a:p>
          <a:p>
            <a:pPr>
              <a:buNone/>
            </a:pPr>
            <a:r>
              <a:rPr lang="es-MX" dirty="0" smtClean="0"/>
              <a:t>Con esto me despido espero que les guste.</a:t>
            </a:r>
          </a:p>
          <a:p>
            <a:pPr>
              <a:buNone/>
            </a:pPr>
            <a:r>
              <a:rPr lang="es-MX" dirty="0" smtClean="0"/>
              <a:t>Adiós                                                           José Manuel Gonzales Blas  3°D </a:t>
            </a:r>
          </a:p>
          <a:p>
            <a:pPr>
              <a:buNone/>
            </a:pPr>
            <a:r>
              <a:rPr lang="es-MX" dirty="0" smtClean="0"/>
              <a:t/>
            </a:r>
            <a:br>
              <a:rPr lang="es-MX" dirty="0" smtClean="0"/>
            </a:br>
            <a:endParaRPr lang="es-MX" dirty="0" smtClean="0"/>
          </a:p>
          <a:p>
            <a:endParaRPr lang="es-MX" dirty="0"/>
          </a:p>
        </p:txBody>
      </p:sp>
      <p:pic>
        <p:nvPicPr>
          <p:cNvPr id="4" name="3 Imagen" descr="Manuel.jpg"/>
          <p:cNvPicPr>
            <a:picLocks noChangeAspect="1"/>
          </p:cNvPicPr>
          <p:nvPr/>
        </p:nvPicPr>
        <p:blipFill>
          <a:blip r:embed="rId3" cstate="print"/>
          <a:stretch>
            <a:fillRect/>
          </a:stretch>
        </p:blipFill>
        <p:spPr>
          <a:xfrm>
            <a:off x="1943358" y="5229200"/>
            <a:ext cx="2451108" cy="16288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1000"/>
            <a:lum/>
          </a:blip>
          <a:srcRect/>
          <a:stretch>
            <a:fillRect l="-11000" r="-11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0"/>
            <a:ext cx="8363272" cy="6669360"/>
          </a:xfrm>
        </p:spPr>
        <p:txBody>
          <a:bodyPr>
            <a:normAutofit/>
          </a:bodyPr>
          <a:lstStyle/>
          <a:p>
            <a:pPr>
              <a:buNone/>
            </a:pPr>
            <a:r>
              <a:rPr lang="es-MX" dirty="0" smtClean="0"/>
              <a:t>    </a:t>
            </a:r>
            <a:r>
              <a:rPr lang="es-MX" sz="1400" dirty="0" smtClean="0"/>
              <a:t>     </a:t>
            </a:r>
            <a:r>
              <a:rPr lang="es-MX" sz="1600" b="1" i="1" dirty="0" smtClean="0">
                <a:solidFill>
                  <a:srgbClr val="002060"/>
                </a:solidFill>
                <a:latin typeface="Century Gothic" pitchFamily="34" charset="0"/>
              </a:rPr>
              <a:t>Yo, Anselmo Ortiz Maldonado, iluminé el camino de dos seres el 13 de febrero de 1998.</a:t>
            </a:r>
            <a:br>
              <a:rPr lang="es-MX" sz="1600" b="1" i="1" dirty="0" smtClean="0">
                <a:solidFill>
                  <a:srgbClr val="002060"/>
                </a:solidFill>
                <a:latin typeface="Century Gothic" pitchFamily="34" charset="0"/>
              </a:rPr>
            </a:br>
            <a:r>
              <a:rPr lang="es-MX" sz="1600" b="1" i="1" dirty="0" smtClean="0">
                <a:solidFill>
                  <a:srgbClr val="002060"/>
                </a:solidFill>
                <a:latin typeface="Century Gothic" pitchFamily="34" charset="0"/>
              </a:rPr>
              <a:t>Fui su cereza en su pastel de amor que hicieron juntos.</a:t>
            </a:r>
          </a:p>
          <a:p>
            <a:pPr>
              <a:buNone/>
            </a:pPr>
            <a:r>
              <a:rPr lang="es-MX" sz="1600" b="1" i="1" dirty="0" smtClean="0">
                <a:solidFill>
                  <a:srgbClr val="002060"/>
                </a:solidFill>
                <a:latin typeface="Century Gothic" pitchFamily="34" charset="0"/>
              </a:rPr>
              <a:t>         Mi historia estuvo en las manos de mis padres y en las de mis familiares hasta que empecé a tatuar mi propia historia.</a:t>
            </a:r>
            <a:br>
              <a:rPr lang="es-MX" sz="1600" b="1" i="1" dirty="0" smtClean="0">
                <a:solidFill>
                  <a:srgbClr val="002060"/>
                </a:solidFill>
                <a:latin typeface="Century Gothic" pitchFamily="34" charset="0"/>
              </a:rPr>
            </a:br>
            <a:r>
              <a:rPr lang="es-MX" sz="1600" b="1" i="1" dirty="0" smtClean="0">
                <a:solidFill>
                  <a:srgbClr val="002060"/>
                </a:solidFill>
                <a:latin typeface="Century Gothic" pitchFamily="34" charset="0"/>
              </a:rPr>
              <a:t>A los 3 años me presentaron como su retoño de su gran amor.</a:t>
            </a:r>
            <a:br>
              <a:rPr lang="es-MX" sz="1600" b="1" i="1" dirty="0" smtClean="0">
                <a:solidFill>
                  <a:srgbClr val="002060"/>
                </a:solidFill>
                <a:latin typeface="Century Gothic" pitchFamily="34" charset="0"/>
              </a:rPr>
            </a:br>
            <a:r>
              <a:rPr lang="es-MX" sz="1600" b="1" i="1" dirty="0" smtClean="0">
                <a:solidFill>
                  <a:srgbClr val="002060"/>
                </a:solidFill>
                <a:latin typeface="Century Gothic" pitchFamily="34" charset="0"/>
              </a:rPr>
              <a:t>A los 4 años entré en una gran desilusión pues pensé que jamás volvería a salir de ese lugar pero al salir vi que solo era por un rato.</a:t>
            </a:r>
            <a:br>
              <a:rPr lang="es-MX" sz="1600" b="1" i="1" dirty="0" smtClean="0">
                <a:solidFill>
                  <a:srgbClr val="002060"/>
                </a:solidFill>
                <a:latin typeface="Century Gothic" pitchFamily="34" charset="0"/>
              </a:rPr>
            </a:br>
            <a:r>
              <a:rPr lang="es-MX" sz="1600" b="1" i="1" dirty="0" smtClean="0">
                <a:solidFill>
                  <a:srgbClr val="002060"/>
                </a:solidFill>
                <a:latin typeface="Century Gothic" pitchFamily="34" charset="0"/>
              </a:rPr>
              <a:t>La vida no me guía sólo me empuja y yo estando ciego no se a donde me lleva.</a:t>
            </a:r>
            <a:br>
              <a:rPr lang="es-MX" sz="1600" b="1" i="1" dirty="0" smtClean="0">
                <a:solidFill>
                  <a:srgbClr val="002060"/>
                </a:solidFill>
                <a:latin typeface="Century Gothic" pitchFamily="34" charset="0"/>
              </a:rPr>
            </a:br>
            <a:r>
              <a:rPr lang="es-MX" sz="1600" b="1" i="1" dirty="0" smtClean="0">
                <a:solidFill>
                  <a:srgbClr val="002060"/>
                </a:solidFill>
                <a:latin typeface="Century Gothic" pitchFamily="34" charset="0"/>
              </a:rPr>
              <a:t>Mi vida es única y solo la pienso vivir una sola vez y cada vez que lo pienso lo imagino y hasta lo sueño.</a:t>
            </a:r>
            <a:br>
              <a:rPr lang="es-MX" sz="1600" b="1" i="1" dirty="0" smtClean="0">
                <a:solidFill>
                  <a:srgbClr val="002060"/>
                </a:solidFill>
                <a:latin typeface="Century Gothic" pitchFamily="34" charset="0"/>
              </a:rPr>
            </a:br>
            <a:r>
              <a:rPr lang="es-MX" sz="1600" b="1" i="1" dirty="0" smtClean="0">
                <a:solidFill>
                  <a:srgbClr val="002060"/>
                </a:solidFill>
                <a:latin typeface="Century Gothic" pitchFamily="34" charset="0"/>
              </a:rPr>
              <a:t>Luchar por lo que amo es luchar por lo que me mueve y por lo que siempre amaré y soñaré hacer.</a:t>
            </a:r>
            <a:br>
              <a:rPr lang="es-MX" sz="1600" b="1" i="1" dirty="0" smtClean="0">
                <a:solidFill>
                  <a:srgbClr val="002060"/>
                </a:solidFill>
                <a:latin typeface="Century Gothic" pitchFamily="34" charset="0"/>
              </a:rPr>
            </a:br>
            <a:r>
              <a:rPr lang="es-MX" sz="1600" b="1" i="1" dirty="0" smtClean="0">
                <a:solidFill>
                  <a:srgbClr val="002060"/>
                </a:solidFill>
                <a:latin typeface="Century Gothic" pitchFamily="34" charset="0"/>
              </a:rPr>
              <a:t>Siento al dormir que todo pasará tan rápido que no lo viviré jamás.</a:t>
            </a:r>
            <a:br>
              <a:rPr lang="es-MX" sz="1600" b="1" i="1" dirty="0" smtClean="0">
                <a:solidFill>
                  <a:srgbClr val="002060"/>
                </a:solidFill>
                <a:latin typeface="Century Gothic" pitchFamily="34" charset="0"/>
              </a:rPr>
            </a:br>
            <a:r>
              <a:rPr lang="es-MX" sz="1600" b="1" i="1" dirty="0" smtClean="0">
                <a:solidFill>
                  <a:srgbClr val="002060"/>
                </a:solidFill>
                <a:latin typeface="Century Gothic" pitchFamily="34" charset="0"/>
              </a:rPr>
              <a:t>Al vivir mi vida vivo la felicidad o un momento de felicidad no todo es felicidad.</a:t>
            </a:r>
            <a:br>
              <a:rPr lang="es-MX" sz="1600" b="1" i="1" dirty="0" smtClean="0">
                <a:solidFill>
                  <a:srgbClr val="002060"/>
                </a:solidFill>
                <a:latin typeface="Century Gothic" pitchFamily="34" charset="0"/>
              </a:rPr>
            </a:br>
            <a:r>
              <a:rPr lang="es-MX" sz="1600" b="1" i="1" dirty="0" smtClean="0">
                <a:solidFill>
                  <a:srgbClr val="002060"/>
                </a:solidFill>
                <a:latin typeface="Century Gothic" pitchFamily="34" charset="0"/>
              </a:rPr>
              <a:t>Con un instante y sin ningún fin, y sin poder tener tiempo para soñar.</a:t>
            </a:r>
            <a:br>
              <a:rPr lang="es-MX" sz="1600" b="1" i="1" dirty="0" smtClean="0">
                <a:solidFill>
                  <a:srgbClr val="002060"/>
                </a:solidFill>
                <a:latin typeface="Century Gothic" pitchFamily="34" charset="0"/>
              </a:rPr>
            </a:br>
            <a:r>
              <a:rPr lang="es-MX" sz="1600" b="1" i="1" dirty="0" smtClean="0">
                <a:solidFill>
                  <a:srgbClr val="002060"/>
                </a:solidFill>
                <a:latin typeface="Century Gothic" pitchFamily="34" charset="0"/>
              </a:rPr>
              <a:t>Con el amor no nací, poco a poco, día con día lo fui creando desde mi corazón hacia las demás personas lo fui transmitiendo.</a:t>
            </a:r>
            <a:br>
              <a:rPr lang="es-MX" sz="1600" b="1" i="1" dirty="0" smtClean="0">
                <a:solidFill>
                  <a:srgbClr val="002060"/>
                </a:solidFill>
                <a:latin typeface="Century Gothic" pitchFamily="34" charset="0"/>
              </a:rPr>
            </a:br>
            <a:r>
              <a:rPr lang="es-MX" sz="1600" b="1" i="1" dirty="0" smtClean="0">
                <a:solidFill>
                  <a:srgbClr val="002060"/>
                </a:solidFill>
                <a:latin typeface="Century Gothic" pitchFamily="34" charset="0"/>
              </a:rPr>
              <a:t>La alegría no la cree en un día, pues ya naci con ello y con el amor con que mis padres me hicieron.</a:t>
            </a:r>
            <a:r>
              <a:rPr lang="es-MX" sz="3600" b="1" dirty="0" smtClean="0">
                <a:solidFill>
                  <a:srgbClr val="002060"/>
                </a:solidFill>
                <a:latin typeface="Century Gothic" pitchFamily="34" charset="0"/>
              </a:rPr>
              <a:t/>
            </a:r>
            <a:br>
              <a:rPr lang="es-MX" sz="3600" b="1" dirty="0" smtClean="0">
                <a:solidFill>
                  <a:srgbClr val="002060"/>
                </a:solidFill>
                <a:latin typeface="Century Gothic" pitchFamily="34" charset="0"/>
              </a:rPr>
            </a:br>
            <a:endParaRPr lang="es-MX" sz="3600" b="1" dirty="0">
              <a:solidFill>
                <a:srgbClr val="002060"/>
              </a:solidFill>
              <a:latin typeface="Century Gothic" pitchFamily="34" charset="0"/>
            </a:endParaRPr>
          </a:p>
        </p:txBody>
      </p:sp>
      <p:pic>
        <p:nvPicPr>
          <p:cNvPr id="4" name="3 Imagen" descr="http://sphotos-c.ak.fbcdn.net/hphotos-ak-ash3/577931_432976046757894_856949411_n.jpg"/>
          <p:cNvPicPr/>
          <p:nvPr/>
        </p:nvPicPr>
        <p:blipFill>
          <a:blip r:embed="rId3" cstate="print"/>
          <a:srcRect/>
          <a:stretch>
            <a:fillRect/>
          </a:stretch>
        </p:blipFill>
        <p:spPr bwMode="auto">
          <a:xfrm>
            <a:off x="4644008" y="5652730"/>
            <a:ext cx="1819275" cy="120527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5000"/>
            <a:lum/>
          </a:blip>
          <a:srcRect/>
          <a:stretch>
            <a:fillRect t="-25000" b="-25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14290"/>
            <a:ext cx="8229600" cy="6500858"/>
          </a:xfrm>
        </p:spPr>
        <p:txBody>
          <a:bodyPr>
            <a:normAutofit/>
          </a:bodyPr>
          <a:lstStyle/>
          <a:p>
            <a:pPr>
              <a:buNone/>
            </a:pPr>
            <a:r>
              <a:rPr lang="es-MX" sz="2000" dirty="0" smtClean="0">
                <a:latin typeface="Century Gothic" pitchFamily="34" charset="0"/>
              </a:rPr>
              <a:t>Yo soy un joven: Grande o pequeño</a:t>
            </a:r>
          </a:p>
          <a:p>
            <a:pPr>
              <a:buNone/>
            </a:pPr>
            <a:r>
              <a:rPr lang="es-MX" sz="2000" dirty="0" smtClean="0">
                <a:latin typeface="Century Gothic" pitchFamily="34" charset="0"/>
              </a:rPr>
              <a:t>según las edades y otros fenómenos</a:t>
            </a:r>
          </a:p>
          <a:p>
            <a:pPr>
              <a:buNone/>
            </a:pPr>
            <a:r>
              <a:rPr lang="es-MX" sz="2000" dirty="0" smtClean="0">
                <a:latin typeface="Century Gothic" pitchFamily="34" charset="0"/>
              </a:rPr>
              <a:t>que no comprendo, en mi caso, y</a:t>
            </a:r>
          </a:p>
          <a:p>
            <a:pPr>
              <a:buNone/>
            </a:pPr>
            <a:r>
              <a:rPr lang="es-MX" sz="2000" dirty="0" smtClean="0">
                <a:latin typeface="Century Gothic" pitchFamily="34" charset="0"/>
              </a:rPr>
              <a:t>más útil para hacer reír a mis amigos.</a:t>
            </a:r>
          </a:p>
          <a:p>
            <a:pPr>
              <a:buNone/>
            </a:pPr>
            <a:r>
              <a:rPr lang="es-MX" sz="2000" dirty="0" smtClean="0">
                <a:latin typeface="Century Gothic" pitchFamily="34" charset="0"/>
              </a:rPr>
              <a:t>Soy más o menos feo. Eso depende de cómo me vea yo.</a:t>
            </a:r>
          </a:p>
          <a:p>
            <a:pPr>
              <a:buNone/>
            </a:pPr>
            <a:r>
              <a:rPr lang="es-MX" sz="2000" dirty="0" smtClean="0">
                <a:latin typeface="Century Gothic" pitchFamily="34" charset="0"/>
              </a:rPr>
              <a:t>Mi apariencia ha cambiado a lo largo del tiempo.</a:t>
            </a:r>
          </a:p>
          <a:p>
            <a:pPr>
              <a:buNone/>
            </a:pPr>
            <a:r>
              <a:rPr lang="es-MX" sz="2000" dirty="0" smtClean="0">
                <a:latin typeface="Century Gothic" pitchFamily="34" charset="0"/>
              </a:rPr>
              <a:t>Amigos…si siempre. Me dirían lo de siempre que hago el ridículo</a:t>
            </a:r>
          </a:p>
          <a:p>
            <a:pPr>
              <a:buNone/>
            </a:pPr>
            <a:r>
              <a:rPr lang="es-MX" sz="2000" dirty="0" smtClean="0">
                <a:latin typeface="Century Gothic" pitchFamily="34" charset="0"/>
              </a:rPr>
              <a:t>cuando quiero coquetear con alguien.</a:t>
            </a:r>
          </a:p>
          <a:p>
            <a:pPr>
              <a:buNone/>
            </a:pPr>
            <a:r>
              <a:rPr lang="es-MX" sz="2000" dirty="0" smtClean="0">
                <a:latin typeface="Century Gothic" pitchFamily="34" charset="0"/>
              </a:rPr>
              <a:t>Sé que es obligatorio escuchar música…y si lo hago siempre.</a:t>
            </a:r>
          </a:p>
          <a:p>
            <a:pPr>
              <a:buNone/>
            </a:pPr>
            <a:r>
              <a:rPr lang="es-MX" sz="2000" dirty="0" smtClean="0">
                <a:latin typeface="Century Gothic" pitchFamily="34" charset="0"/>
              </a:rPr>
              <a:t>Prefiero estar con mis amigos,</a:t>
            </a:r>
          </a:p>
          <a:p>
            <a:pPr>
              <a:buNone/>
            </a:pPr>
            <a:r>
              <a:rPr lang="es-MX" sz="2000" dirty="0" smtClean="0">
                <a:latin typeface="Century Gothic" pitchFamily="34" charset="0"/>
              </a:rPr>
              <a:t>a veces leyendo o haciendo tarea y otras cosas.</a:t>
            </a:r>
          </a:p>
          <a:p>
            <a:pPr>
              <a:buNone/>
            </a:pPr>
            <a:r>
              <a:rPr lang="es-MX" sz="2600" dirty="0" smtClean="0"/>
              <a:t>                                                        </a:t>
            </a:r>
            <a:r>
              <a:rPr lang="es-MX" sz="2400" dirty="0" smtClean="0"/>
              <a:t>Luis Ángel Gómez Loya 3°D</a:t>
            </a:r>
            <a:endParaRPr lang="es-MX" sz="2600" dirty="0" smtClean="0"/>
          </a:p>
          <a:p>
            <a:endParaRPr lang="es-MX" dirty="0"/>
          </a:p>
        </p:txBody>
      </p:sp>
      <p:pic>
        <p:nvPicPr>
          <p:cNvPr id="4" name="3 Imagen" descr="Luis.jpg"/>
          <p:cNvPicPr>
            <a:picLocks noChangeAspect="1"/>
          </p:cNvPicPr>
          <p:nvPr/>
        </p:nvPicPr>
        <p:blipFill>
          <a:blip r:embed="rId3" cstate="print"/>
          <a:stretch>
            <a:fillRect/>
          </a:stretch>
        </p:blipFill>
        <p:spPr>
          <a:xfrm>
            <a:off x="827583" y="4365104"/>
            <a:ext cx="2904323" cy="217824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8000"/>
            <a:lum/>
          </a:blip>
          <a:srcRect/>
          <a:stretch>
            <a:fillRect t="-40000" b="-40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0"/>
            <a:ext cx="8229600" cy="6858000"/>
          </a:xfrm>
        </p:spPr>
        <p:txBody>
          <a:bodyPr>
            <a:normAutofit lnSpcReduction="10000"/>
          </a:bodyPr>
          <a:lstStyle/>
          <a:p>
            <a:pPr>
              <a:buNone/>
            </a:pPr>
            <a:r>
              <a:rPr lang="es-MX" sz="2200" dirty="0" smtClean="0"/>
              <a:t>Febrero iniciaba en la madrugada</a:t>
            </a:r>
          </a:p>
          <a:p>
            <a:pPr>
              <a:buNone/>
            </a:pPr>
            <a:r>
              <a:rPr lang="es-MX" sz="2200" dirty="0" smtClean="0"/>
              <a:t>Como cualquier día en la ciudad</a:t>
            </a:r>
          </a:p>
          <a:p>
            <a:pPr>
              <a:buNone/>
            </a:pPr>
            <a:r>
              <a:rPr lang="es-MX" sz="2200" dirty="0" smtClean="0"/>
              <a:t>Pero nacía una nueva vida</a:t>
            </a:r>
          </a:p>
          <a:p>
            <a:pPr>
              <a:buNone/>
            </a:pPr>
            <a:r>
              <a:rPr lang="es-MX" sz="2200" dirty="0" smtClean="0"/>
              <a:t>Con un rostro lleno de felicidad.</a:t>
            </a:r>
          </a:p>
          <a:p>
            <a:pPr>
              <a:buNone/>
            </a:pPr>
            <a:r>
              <a:rPr lang="es-MX" sz="2200" dirty="0" smtClean="0"/>
              <a:t>Mi infancia estuvo llena de mudanzas</a:t>
            </a:r>
          </a:p>
          <a:p>
            <a:pPr>
              <a:buNone/>
            </a:pPr>
            <a:r>
              <a:rPr lang="es-MX" sz="2200" dirty="0" smtClean="0"/>
              <a:t>Como toda ave que emigra</a:t>
            </a:r>
          </a:p>
          <a:p>
            <a:pPr>
              <a:buNone/>
            </a:pPr>
            <a:r>
              <a:rPr lang="es-MX" sz="2200" dirty="0" smtClean="0"/>
              <a:t>Y siempre he tenido añoranzas</a:t>
            </a:r>
          </a:p>
          <a:p>
            <a:pPr>
              <a:buNone/>
            </a:pPr>
            <a:r>
              <a:rPr lang="es-MX" sz="2200" dirty="0" smtClean="0"/>
              <a:t>De que una mujer me besara.</a:t>
            </a:r>
          </a:p>
          <a:p>
            <a:pPr>
              <a:buNone/>
            </a:pPr>
            <a:r>
              <a:rPr lang="es-MX" sz="2200" dirty="0" smtClean="0"/>
              <a:t>Siempre tuve que lidiar con problemas</a:t>
            </a:r>
          </a:p>
          <a:p>
            <a:pPr>
              <a:buNone/>
            </a:pPr>
            <a:r>
              <a:rPr lang="es-MX" sz="2200" dirty="0" smtClean="0"/>
              <a:t>Como todo guerrero en la batalla</a:t>
            </a:r>
          </a:p>
          <a:p>
            <a:pPr>
              <a:buNone/>
            </a:pPr>
            <a:r>
              <a:rPr lang="es-MX" sz="2200" dirty="0" smtClean="0"/>
              <a:t>Y aunque siempre me veía con sonrisas</a:t>
            </a:r>
          </a:p>
          <a:p>
            <a:pPr>
              <a:buNone/>
            </a:pPr>
            <a:r>
              <a:rPr lang="es-MX" sz="2200" dirty="0" smtClean="0"/>
              <a:t>Algo me decía, ¡calla!</a:t>
            </a:r>
          </a:p>
          <a:p>
            <a:pPr>
              <a:buNone/>
            </a:pPr>
            <a:r>
              <a:rPr lang="es-MX" sz="2200" dirty="0" smtClean="0"/>
              <a:t>La secundaria no era mi fuerte</a:t>
            </a:r>
          </a:p>
          <a:p>
            <a:pPr>
              <a:buNone/>
            </a:pPr>
            <a:r>
              <a:rPr lang="es-MX" sz="2200" dirty="0" smtClean="0"/>
              <a:t>Aunque cambio mucho mi vida</a:t>
            </a:r>
          </a:p>
          <a:p>
            <a:pPr>
              <a:buNone/>
            </a:pPr>
            <a:r>
              <a:rPr lang="es-MX" sz="2200" dirty="0" smtClean="0"/>
              <a:t>Y pensaba que la salida era la muerte</a:t>
            </a:r>
          </a:p>
          <a:p>
            <a:pPr>
              <a:buNone/>
            </a:pPr>
            <a:r>
              <a:rPr lang="es-MX" sz="2200" dirty="0" smtClean="0"/>
              <a:t>Pero no podía dejar a mi familia querida.     </a:t>
            </a:r>
          </a:p>
          <a:p>
            <a:pPr algn="r">
              <a:buNone/>
            </a:pPr>
            <a:r>
              <a:rPr lang="es-MX" sz="2400" dirty="0" smtClean="0"/>
              <a:t>Cesar  Efrén Jiménez Chacan 3°D </a:t>
            </a:r>
            <a:endParaRPr lang="es-MX" sz="3100" dirty="0" smtClean="0"/>
          </a:p>
          <a:p>
            <a:endParaRPr lang="es-MX" dirty="0"/>
          </a:p>
        </p:txBody>
      </p:sp>
      <p:pic>
        <p:nvPicPr>
          <p:cNvPr id="4" name="3 Imagen" descr="Cesaar.jpg"/>
          <p:cNvPicPr>
            <a:picLocks noChangeAspect="1"/>
          </p:cNvPicPr>
          <p:nvPr/>
        </p:nvPicPr>
        <p:blipFill>
          <a:blip r:embed="rId3" cstate="print"/>
          <a:stretch>
            <a:fillRect/>
          </a:stretch>
        </p:blipFill>
        <p:spPr>
          <a:xfrm>
            <a:off x="5508104" y="3501008"/>
            <a:ext cx="2609850" cy="196215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73000"/>
            <a:lum/>
          </a:blip>
          <a:srcRect/>
          <a:stretch>
            <a:fillRect l="-4000" r="-4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0"/>
            <a:ext cx="8496944" cy="6525344"/>
          </a:xfrm>
        </p:spPr>
        <p:txBody>
          <a:bodyPr>
            <a:normAutofit fontScale="62500" lnSpcReduction="20000"/>
          </a:bodyPr>
          <a:lstStyle/>
          <a:p>
            <a:pPr>
              <a:buNone/>
            </a:pPr>
            <a:r>
              <a:rPr lang="es-MX" dirty="0" smtClean="0"/>
              <a:t>De mi vida orgulloso estoy, ya que como la he vivido la he vivido bien.</a:t>
            </a:r>
          </a:p>
          <a:p>
            <a:pPr>
              <a:buNone/>
            </a:pPr>
            <a:r>
              <a:rPr lang="es-MX" dirty="0" smtClean="0"/>
              <a:t>De tropiezos y logros, de bajadas y subidas, que algunas he superado solo, y otras con ayuda de grandes amigos o completos desconocidos.</a:t>
            </a:r>
          </a:p>
          <a:p>
            <a:pPr>
              <a:buNone/>
            </a:pPr>
            <a:r>
              <a:rPr lang="es-MX" dirty="0" smtClean="0"/>
              <a:t>Con mi gran amor a un lado llamado </a:t>
            </a:r>
            <a:r>
              <a:rPr lang="es-MX" dirty="0" err="1" smtClean="0"/>
              <a:t>Yumi</a:t>
            </a:r>
            <a:r>
              <a:rPr lang="es-MX" dirty="0" smtClean="0"/>
              <a:t> que, en todo momento, ve por mi y yo por ella, </a:t>
            </a:r>
          </a:p>
          <a:p>
            <a:pPr>
              <a:buNone/>
            </a:pPr>
            <a:r>
              <a:rPr lang="es-MX" dirty="0" smtClean="0"/>
              <a:t>locos he inseparables hemos sabido vivir nuestra tan corta vida siempre con la sonrisa en rostro de nuestro único amor.</a:t>
            </a:r>
          </a:p>
          <a:p>
            <a:pPr>
              <a:buNone/>
            </a:pPr>
            <a:r>
              <a:rPr lang="es-MX" dirty="0" smtClean="0"/>
              <a:t>En lo poco que he vivido ya, conozco el sufrimiento y la desolación, que no solo mías fueron,</a:t>
            </a:r>
          </a:p>
          <a:p>
            <a:pPr>
              <a:buNone/>
            </a:pPr>
            <a:r>
              <a:rPr lang="es-MX" dirty="0" smtClean="0"/>
              <a:t>sino alrededor mío con el pesar de la gente en desdicha.</a:t>
            </a:r>
          </a:p>
          <a:p>
            <a:pPr>
              <a:buNone/>
            </a:pPr>
            <a:r>
              <a:rPr lang="es-MX" dirty="0" smtClean="0"/>
              <a:t>Así mismo las alegrías y sonrisas, sentimientos cortos (pero constantes, ya que, en mi ser seguro estoy de que sonreír no me ha faltado) de aquellos desdichados con los que he sufrido me han causado y hemos disfrutado.</a:t>
            </a:r>
          </a:p>
          <a:p>
            <a:pPr>
              <a:buNone/>
            </a:pPr>
            <a:r>
              <a:rPr lang="es-MX" dirty="0" smtClean="0"/>
              <a:t>Mi apariencia no me ha fallado, pues lo que me dicen, ni repulsivo ni radiante soy, y aunque no en todo momento fue así,</a:t>
            </a:r>
          </a:p>
          <a:p>
            <a:pPr>
              <a:buNone/>
            </a:pPr>
            <a:r>
              <a:rPr lang="es-MX" dirty="0" smtClean="0"/>
              <a:t>Mi estima por la herencia de mis padres en este cuerpo es lo suficiente para obtener la confianza que cosecho día a día de mi mismo.</a:t>
            </a:r>
          </a:p>
          <a:p>
            <a:pPr>
              <a:buNone/>
            </a:pPr>
            <a:r>
              <a:rPr lang="es-MX" dirty="0" smtClean="0"/>
              <a:t>A toda esta felicidad la cual poseo no viene de ningún otro lado, sino del sufrimiento diario que con mucho esfuerzo evolucionar he logrado.</a:t>
            </a:r>
          </a:p>
          <a:p>
            <a:pPr>
              <a:buNone/>
            </a:pPr>
            <a:r>
              <a:rPr lang="es-MX" dirty="0" smtClean="0"/>
              <a:t>Si no me hubiera enseñado mi hermosa madre a vivir con le sufrimiento a mi lado</a:t>
            </a:r>
          </a:p>
          <a:p>
            <a:r>
              <a:rPr lang="es-MX" dirty="0" smtClean="0"/>
              <a:t>                                                                 José Enrique Hernández Figueroa 3°D </a:t>
            </a:r>
            <a:endParaRPr lang="es-MX" dirty="0"/>
          </a:p>
        </p:txBody>
      </p:sp>
      <p:pic>
        <p:nvPicPr>
          <p:cNvPr id="4" name="3 Imagen" descr="Josee.jpg"/>
          <p:cNvPicPr>
            <a:picLocks noChangeAspect="1"/>
          </p:cNvPicPr>
          <p:nvPr/>
        </p:nvPicPr>
        <p:blipFill>
          <a:blip r:embed="rId4" cstate="print"/>
          <a:stretch>
            <a:fillRect/>
          </a:stretch>
        </p:blipFill>
        <p:spPr>
          <a:xfrm rot="16200000">
            <a:off x="2627784" y="5444877"/>
            <a:ext cx="1413123" cy="141312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83000"/>
            <a:lum/>
          </a:blip>
          <a:srcRect/>
          <a:stretch>
            <a:fillRect l="-11000" r="-11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16632"/>
            <a:ext cx="8229600" cy="6741368"/>
          </a:xfrm>
        </p:spPr>
        <p:txBody>
          <a:bodyPr>
            <a:normAutofit fontScale="25000" lnSpcReduction="20000"/>
          </a:bodyPr>
          <a:lstStyle/>
          <a:p>
            <a:pPr>
              <a:buNone/>
            </a:pPr>
            <a:r>
              <a:rPr lang="es-MX" sz="4800" dirty="0" smtClean="0">
                <a:solidFill>
                  <a:schemeClr val="tx1">
                    <a:lumMod val="95000"/>
                    <a:lumOff val="5000"/>
                  </a:schemeClr>
                </a:solidFill>
                <a:latin typeface="Century Gothic" pitchFamily="34" charset="0"/>
              </a:rPr>
              <a:t>Yo nací en una hermosa mañana,</a:t>
            </a:r>
          </a:p>
          <a:p>
            <a:pPr>
              <a:buNone/>
            </a:pPr>
            <a:r>
              <a:rPr lang="es-MX" sz="4800" dirty="0" smtClean="0">
                <a:solidFill>
                  <a:schemeClr val="tx1">
                    <a:lumMod val="95000"/>
                    <a:lumOff val="5000"/>
                  </a:schemeClr>
                </a:solidFill>
                <a:latin typeface="Century Gothic" pitchFamily="34" charset="0"/>
              </a:rPr>
              <a:t>el 18 de Septiembre del año de 1997</a:t>
            </a:r>
          </a:p>
          <a:p>
            <a:pPr>
              <a:buNone/>
            </a:pPr>
            <a:r>
              <a:rPr lang="es-MX" sz="4800" dirty="0" smtClean="0">
                <a:solidFill>
                  <a:schemeClr val="tx1">
                    <a:lumMod val="95000"/>
                    <a:lumOff val="5000"/>
                  </a:schemeClr>
                </a:solidFill>
                <a:latin typeface="Century Gothic" pitchFamily="34" charset="0"/>
              </a:rPr>
              <a:t>en un bello lugar llamado México Distrito Federal.</a:t>
            </a:r>
          </a:p>
          <a:p>
            <a:pPr>
              <a:buNone/>
            </a:pPr>
            <a:r>
              <a:rPr lang="es-MX" sz="4800" dirty="0" smtClean="0">
                <a:solidFill>
                  <a:schemeClr val="tx1">
                    <a:lumMod val="95000"/>
                    <a:lumOff val="5000"/>
                  </a:schemeClr>
                </a:solidFill>
                <a:latin typeface="Century Gothic" pitchFamily="34" charset="0"/>
              </a:rPr>
              <a:t>Mi padre Juan Carlos Suárez Gutiérrez y</a:t>
            </a:r>
          </a:p>
          <a:p>
            <a:pPr>
              <a:buNone/>
            </a:pPr>
            <a:r>
              <a:rPr lang="es-MX" sz="4800" dirty="0" smtClean="0">
                <a:solidFill>
                  <a:schemeClr val="tx1">
                    <a:lumMod val="95000"/>
                    <a:lumOff val="5000"/>
                  </a:schemeClr>
                </a:solidFill>
                <a:latin typeface="Century Gothic" pitchFamily="34" charset="0"/>
              </a:rPr>
              <a:t>Mi madre Norma Mondragón Aguilera</a:t>
            </a:r>
          </a:p>
          <a:p>
            <a:pPr>
              <a:buNone/>
            </a:pPr>
            <a:r>
              <a:rPr lang="es-MX" sz="4800" dirty="0" smtClean="0">
                <a:solidFill>
                  <a:schemeClr val="tx1">
                    <a:lumMod val="95000"/>
                    <a:lumOff val="5000"/>
                  </a:schemeClr>
                </a:solidFill>
                <a:latin typeface="Century Gothic" pitchFamily="34" charset="0"/>
              </a:rPr>
              <a:t>Me criaron con mucho amor y cariño,</a:t>
            </a:r>
          </a:p>
          <a:p>
            <a:pPr>
              <a:buNone/>
            </a:pPr>
            <a:r>
              <a:rPr lang="es-MX" sz="4800" dirty="0" smtClean="0">
                <a:solidFill>
                  <a:schemeClr val="tx1">
                    <a:lumMod val="95000"/>
                    <a:lumOff val="5000"/>
                  </a:schemeClr>
                </a:solidFill>
                <a:latin typeface="Century Gothic" pitchFamily="34" charset="0"/>
              </a:rPr>
              <a:t>Yo tengo un hermano mayor</a:t>
            </a:r>
          </a:p>
          <a:p>
            <a:pPr>
              <a:buNone/>
            </a:pPr>
            <a:r>
              <a:rPr lang="es-MX" sz="4800" dirty="0" smtClean="0">
                <a:solidFill>
                  <a:schemeClr val="tx1">
                    <a:lumMod val="95000"/>
                    <a:lumOff val="5000"/>
                  </a:schemeClr>
                </a:solidFill>
                <a:latin typeface="Century Gothic" pitchFamily="34" charset="0"/>
              </a:rPr>
              <a:t>Con el nombre de Carlos Eduardo Suarez</a:t>
            </a:r>
          </a:p>
          <a:p>
            <a:pPr>
              <a:buNone/>
            </a:pPr>
            <a:r>
              <a:rPr lang="es-MX" sz="4800" dirty="0" smtClean="0">
                <a:solidFill>
                  <a:schemeClr val="tx1">
                    <a:lumMod val="95000"/>
                    <a:lumOff val="5000"/>
                  </a:schemeClr>
                </a:solidFill>
                <a:latin typeface="Century Gothic" pitchFamily="34" charset="0"/>
              </a:rPr>
              <a:t>Solo puedo decir que En este momento</a:t>
            </a:r>
          </a:p>
          <a:p>
            <a:pPr>
              <a:buNone/>
            </a:pPr>
            <a:r>
              <a:rPr lang="es-MX" sz="4800" dirty="0" smtClean="0">
                <a:solidFill>
                  <a:schemeClr val="tx1">
                    <a:lumMod val="95000"/>
                    <a:lumOff val="5000"/>
                  </a:schemeClr>
                </a:solidFill>
                <a:latin typeface="Century Gothic" pitchFamily="34" charset="0"/>
              </a:rPr>
              <a:t>Tengo 15 años de edad</a:t>
            </a:r>
          </a:p>
          <a:p>
            <a:pPr>
              <a:buNone/>
            </a:pPr>
            <a:r>
              <a:rPr lang="es-MX" sz="4800" dirty="0" smtClean="0">
                <a:solidFill>
                  <a:schemeClr val="tx1">
                    <a:lumMod val="95000"/>
                    <a:lumOff val="5000"/>
                  </a:schemeClr>
                </a:solidFill>
                <a:latin typeface="Century Gothic" pitchFamily="34" charset="0"/>
              </a:rPr>
              <a:t>y aun mi familia sigue unida,</a:t>
            </a:r>
          </a:p>
          <a:p>
            <a:pPr>
              <a:buNone/>
            </a:pPr>
            <a:r>
              <a:rPr lang="es-MX" sz="4800" dirty="0" smtClean="0">
                <a:solidFill>
                  <a:schemeClr val="tx1">
                    <a:lumMod val="95000"/>
                    <a:lumOff val="5000"/>
                  </a:schemeClr>
                </a:solidFill>
                <a:latin typeface="Century Gothic" pitchFamily="34" charset="0"/>
              </a:rPr>
              <a:t>unas de las cosas que me gustan</a:t>
            </a:r>
          </a:p>
          <a:p>
            <a:pPr>
              <a:buNone/>
            </a:pPr>
            <a:r>
              <a:rPr lang="es-MX" sz="4800" dirty="0" smtClean="0">
                <a:solidFill>
                  <a:schemeClr val="tx1">
                    <a:lumMod val="95000"/>
                    <a:lumOff val="5000"/>
                  </a:schemeClr>
                </a:solidFill>
                <a:latin typeface="Century Gothic" pitchFamily="34" charset="0"/>
              </a:rPr>
              <a:t>es siempre sonreírle a la vida</a:t>
            </a:r>
          </a:p>
          <a:p>
            <a:pPr>
              <a:buNone/>
            </a:pPr>
            <a:r>
              <a:rPr lang="es-MX" sz="4800" dirty="0" smtClean="0">
                <a:solidFill>
                  <a:schemeClr val="tx1">
                    <a:lumMod val="95000"/>
                    <a:lumOff val="5000"/>
                  </a:schemeClr>
                </a:solidFill>
                <a:latin typeface="Century Gothic" pitchFamily="34" charset="0"/>
              </a:rPr>
              <a:t>pase lo que pase porque los problemas</a:t>
            </a:r>
          </a:p>
          <a:p>
            <a:pPr>
              <a:buNone/>
            </a:pPr>
            <a:r>
              <a:rPr lang="es-MX" sz="4800" dirty="0" smtClean="0">
                <a:solidFill>
                  <a:schemeClr val="tx1">
                    <a:lumMod val="95000"/>
                    <a:lumOff val="5000"/>
                  </a:schemeClr>
                </a:solidFill>
                <a:latin typeface="Century Gothic" pitchFamily="34" charset="0"/>
              </a:rPr>
              <a:t>siempre están presentes</a:t>
            </a:r>
          </a:p>
          <a:p>
            <a:pPr>
              <a:buNone/>
            </a:pPr>
            <a:r>
              <a:rPr lang="es-MX" sz="4800" dirty="0" smtClean="0">
                <a:solidFill>
                  <a:schemeClr val="tx1">
                    <a:lumMod val="95000"/>
                    <a:lumOff val="5000"/>
                  </a:schemeClr>
                </a:solidFill>
                <a:latin typeface="Century Gothic" pitchFamily="34" charset="0"/>
              </a:rPr>
              <a:t>y aunque los quieras impedir</a:t>
            </a:r>
          </a:p>
          <a:p>
            <a:pPr>
              <a:buNone/>
            </a:pPr>
            <a:r>
              <a:rPr lang="es-MX" sz="4800" dirty="0" smtClean="0">
                <a:solidFill>
                  <a:schemeClr val="tx1">
                    <a:lumMod val="95000"/>
                    <a:lumOff val="5000"/>
                  </a:schemeClr>
                </a:solidFill>
                <a:latin typeface="Century Gothic" pitchFamily="34" charset="0"/>
              </a:rPr>
              <a:t>siempre el destino</a:t>
            </a:r>
          </a:p>
          <a:p>
            <a:pPr>
              <a:buNone/>
            </a:pPr>
            <a:r>
              <a:rPr lang="es-MX" sz="4800" dirty="0" smtClean="0">
                <a:solidFill>
                  <a:schemeClr val="tx1">
                    <a:lumMod val="95000"/>
                    <a:lumOff val="5000"/>
                  </a:schemeClr>
                </a:solidFill>
                <a:latin typeface="Century Gothic" pitchFamily="34" charset="0"/>
              </a:rPr>
              <a:t>te tendrá preparado  algún problema</a:t>
            </a:r>
          </a:p>
          <a:p>
            <a:pPr>
              <a:buNone/>
            </a:pPr>
            <a:r>
              <a:rPr lang="es-MX" sz="4800" dirty="0" smtClean="0">
                <a:solidFill>
                  <a:schemeClr val="tx1">
                    <a:lumMod val="95000"/>
                    <a:lumOff val="5000"/>
                  </a:schemeClr>
                </a:solidFill>
                <a:latin typeface="Century Gothic" pitchFamily="34" charset="0"/>
              </a:rPr>
              <a:t>porque si no la vida no tendría sentido.</a:t>
            </a:r>
          </a:p>
          <a:p>
            <a:pPr>
              <a:buNone/>
            </a:pPr>
            <a:r>
              <a:rPr lang="es-MX" sz="4800" dirty="0" smtClean="0">
                <a:solidFill>
                  <a:schemeClr val="tx1">
                    <a:lumMod val="95000"/>
                    <a:lumOff val="5000"/>
                  </a:schemeClr>
                </a:solidFill>
                <a:latin typeface="Century Gothic" pitchFamily="34" charset="0"/>
              </a:rPr>
              <a:t>O eso es lo que yo creo</a:t>
            </a:r>
          </a:p>
          <a:p>
            <a:pPr>
              <a:buNone/>
            </a:pPr>
            <a:r>
              <a:rPr lang="es-MX" sz="4800" dirty="0" smtClean="0">
                <a:solidFill>
                  <a:schemeClr val="tx1">
                    <a:lumMod val="95000"/>
                    <a:lumOff val="5000"/>
                  </a:schemeClr>
                </a:solidFill>
                <a:latin typeface="Century Gothic" pitchFamily="34" charset="0"/>
              </a:rPr>
              <a:t>Cada quien tendrá su punto de vista</a:t>
            </a:r>
          </a:p>
          <a:p>
            <a:pPr>
              <a:buNone/>
            </a:pPr>
            <a:r>
              <a:rPr lang="es-MX" sz="4800" dirty="0" smtClean="0">
                <a:solidFill>
                  <a:schemeClr val="tx1">
                    <a:lumMod val="95000"/>
                    <a:lumOff val="5000"/>
                  </a:schemeClr>
                </a:solidFill>
                <a:latin typeface="Century Gothic" pitchFamily="34" charset="0"/>
              </a:rPr>
              <a:t>Pero ara mi eso es mi vida</a:t>
            </a:r>
          </a:p>
          <a:p>
            <a:pPr>
              <a:buNone/>
            </a:pPr>
            <a:r>
              <a:rPr lang="es-MX" sz="4800" dirty="0" smtClean="0">
                <a:solidFill>
                  <a:schemeClr val="tx1">
                    <a:lumMod val="95000"/>
                    <a:lumOff val="5000"/>
                  </a:schemeClr>
                </a:solidFill>
                <a:latin typeface="Century Gothic" pitchFamily="34" charset="0"/>
              </a:rPr>
              <a:t>Y lo que me gusta</a:t>
            </a:r>
          </a:p>
          <a:p>
            <a:pPr>
              <a:buNone/>
            </a:pPr>
            <a:r>
              <a:rPr lang="es-MX" sz="4800" dirty="0" smtClean="0">
                <a:solidFill>
                  <a:schemeClr val="tx1">
                    <a:lumMod val="95000"/>
                    <a:lumOff val="5000"/>
                  </a:schemeClr>
                </a:solidFill>
                <a:latin typeface="Century Gothic" pitchFamily="34" charset="0"/>
              </a:rPr>
              <a:t>Me chocan las personas Apáticas.                                      </a:t>
            </a:r>
          </a:p>
          <a:p>
            <a:pPr>
              <a:buNone/>
            </a:pPr>
            <a:r>
              <a:rPr lang="es-MX" sz="4800" dirty="0" smtClean="0">
                <a:solidFill>
                  <a:schemeClr val="tx1">
                    <a:lumMod val="95000"/>
                    <a:lumOff val="5000"/>
                  </a:schemeClr>
                </a:solidFill>
                <a:latin typeface="Century Gothic" pitchFamily="34" charset="0"/>
              </a:rPr>
              <a:t>Lo que más disfruto de  Mi vida</a:t>
            </a:r>
          </a:p>
          <a:p>
            <a:pPr>
              <a:buNone/>
            </a:pPr>
            <a:r>
              <a:rPr lang="es-MX" sz="4800" dirty="0" smtClean="0">
                <a:solidFill>
                  <a:schemeClr val="tx1">
                    <a:lumMod val="95000"/>
                    <a:lumOff val="5000"/>
                  </a:schemeClr>
                </a:solidFill>
                <a:latin typeface="Century Gothic" pitchFamily="34" charset="0"/>
              </a:rPr>
              <a:t>Es tener a muchos amigos</a:t>
            </a:r>
          </a:p>
          <a:p>
            <a:pPr>
              <a:buNone/>
            </a:pPr>
            <a:r>
              <a:rPr lang="es-MX" sz="4800" dirty="0" smtClean="0">
                <a:solidFill>
                  <a:schemeClr val="tx1">
                    <a:lumMod val="95000"/>
                    <a:lumOff val="5000"/>
                  </a:schemeClr>
                </a:solidFill>
                <a:latin typeface="Century Gothic" pitchFamily="34" charset="0"/>
              </a:rPr>
              <a:t>Seguir mi camino</a:t>
            </a:r>
          </a:p>
          <a:p>
            <a:pPr>
              <a:buNone/>
            </a:pPr>
            <a:r>
              <a:rPr lang="es-MX" sz="4800" dirty="0" smtClean="0">
                <a:solidFill>
                  <a:schemeClr val="tx1">
                    <a:lumMod val="95000"/>
                    <a:lumOff val="5000"/>
                  </a:schemeClr>
                </a:solidFill>
                <a:latin typeface="Century Gothic" pitchFamily="34" charset="0"/>
              </a:rPr>
              <a:t>Y nuca mirar así el pasado</a:t>
            </a:r>
          </a:p>
          <a:p>
            <a:pPr>
              <a:buNone/>
            </a:pPr>
            <a:r>
              <a:rPr lang="es-MX" sz="4800" dirty="0" smtClean="0">
                <a:solidFill>
                  <a:schemeClr val="tx1">
                    <a:lumMod val="95000"/>
                    <a:lumOff val="5000"/>
                  </a:schemeClr>
                </a:solidFill>
                <a:latin typeface="Century Gothic" pitchFamily="34" charset="0"/>
              </a:rPr>
              <a:t>El pasado fue pasado y</a:t>
            </a:r>
          </a:p>
          <a:p>
            <a:pPr>
              <a:buNone/>
            </a:pPr>
            <a:r>
              <a:rPr lang="es-MX" sz="4800" dirty="0" smtClean="0">
                <a:solidFill>
                  <a:schemeClr val="tx1">
                    <a:lumMod val="95000"/>
                    <a:lumOff val="5000"/>
                  </a:schemeClr>
                </a:solidFill>
                <a:latin typeface="Century Gothic" pitchFamily="34" charset="0"/>
              </a:rPr>
              <a:t>Solo el presente es en lo que                                        </a:t>
            </a:r>
            <a:r>
              <a:rPr lang="es-MX" sz="5600" dirty="0" smtClean="0">
                <a:solidFill>
                  <a:schemeClr val="tx1">
                    <a:lumMod val="95000"/>
                    <a:lumOff val="5000"/>
                  </a:schemeClr>
                </a:solidFill>
                <a:latin typeface="Century Gothic" pitchFamily="34" charset="0"/>
              </a:rPr>
              <a:t>Suarez Mondragón Isabel Susana 3° “D” </a:t>
            </a:r>
            <a:endParaRPr lang="es-MX" sz="4800" dirty="0" smtClean="0">
              <a:solidFill>
                <a:schemeClr val="tx1">
                  <a:lumMod val="95000"/>
                  <a:lumOff val="5000"/>
                </a:schemeClr>
              </a:solidFill>
              <a:latin typeface="Century Gothic" pitchFamily="34" charset="0"/>
            </a:endParaRPr>
          </a:p>
          <a:p>
            <a:pPr>
              <a:buNone/>
            </a:pPr>
            <a:r>
              <a:rPr lang="es-MX" sz="4800" dirty="0" smtClean="0">
                <a:solidFill>
                  <a:schemeClr val="tx1">
                    <a:lumMod val="95000"/>
                    <a:lumOff val="5000"/>
                  </a:schemeClr>
                </a:solidFill>
                <a:latin typeface="Century Gothic" pitchFamily="34" charset="0"/>
              </a:rPr>
              <a:t>Te tienes que fijar Porque si miras</a:t>
            </a:r>
          </a:p>
          <a:p>
            <a:pPr>
              <a:buNone/>
            </a:pPr>
            <a:r>
              <a:rPr lang="es-MX" sz="4800" dirty="0" smtClean="0">
                <a:solidFill>
                  <a:schemeClr val="tx1">
                    <a:lumMod val="95000"/>
                    <a:lumOff val="5000"/>
                  </a:schemeClr>
                </a:solidFill>
                <a:latin typeface="Century Gothic" pitchFamily="34" charset="0"/>
              </a:rPr>
              <a:t>Al futuro puede que los sueños y metas</a:t>
            </a:r>
          </a:p>
          <a:p>
            <a:pPr>
              <a:buNone/>
            </a:pPr>
            <a:r>
              <a:rPr lang="es-MX" sz="4800" dirty="0" smtClean="0">
                <a:solidFill>
                  <a:schemeClr val="tx1">
                    <a:lumMod val="95000"/>
                    <a:lumOff val="5000"/>
                  </a:schemeClr>
                </a:solidFill>
                <a:latin typeface="Century Gothic" pitchFamily="34" charset="0"/>
              </a:rPr>
              <a:t>No se cumplan tal y como Tú quieras  Esos son unos pensamientos míos                     </a:t>
            </a:r>
          </a:p>
          <a:p>
            <a:pPr>
              <a:buNone/>
            </a:pPr>
            <a:r>
              <a:rPr lang="es-MX" sz="4800" dirty="0" smtClean="0">
                <a:solidFill>
                  <a:schemeClr val="tx1">
                    <a:lumMod val="95000"/>
                    <a:lumOff val="5000"/>
                  </a:schemeClr>
                </a:solidFill>
                <a:latin typeface="Century Gothic" pitchFamily="34" charset="0"/>
              </a:rPr>
              <a:t>Y algo que tomo en cuenta día con día.</a:t>
            </a:r>
          </a:p>
          <a:p>
            <a:pPr>
              <a:buNone/>
            </a:pPr>
            <a:r>
              <a:rPr lang="es-MX" sz="4000" dirty="0" smtClean="0">
                <a:solidFill>
                  <a:schemeClr val="tx1">
                    <a:lumMod val="95000"/>
                    <a:lumOff val="5000"/>
                  </a:schemeClr>
                </a:solidFill>
              </a:rPr>
              <a:t> </a:t>
            </a:r>
          </a:p>
          <a:p>
            <a:endParaRPr lang="es-MX" dirty="0"/>
          </a:p>
        </p:txBody>
      </p:sp>
      <p:pic>
        <p:nvPicPr>
          <p:cNvPr id="4" name="3 Imagen" descr="http://sphotos-g.ak.fbcdn.net/hphotos-ak-snc6/285189_436309489758771_758059752_n.jpg"/>
          <p:cNvPicPr/>
          <p:nvPr/>
        </p:nvPicPr>
        <p:blipFill>
          <a:blip r:embed="rId4" cstate="print"/>
          <a:srcRect/>
          <a:stretch>
            <a:fillRect/>
          </a:stretch>
        </p:blipFill>
        <p:spPr bwMode="auto">
          <a:xfrm rot="5400000">
            <a:off x="6120171" y="1736813"/>
            <a:ext cx="1872209" cy="1944216"/>
          </a:xfrm>
          <a:prstGeom prst="rect">
            <a:avLst/>
          </a:prstGeom>
          <a:ln>
            <a:solidFill>
              <a:schemeClr val="bg1">
                <a:lumMod val="95000"/>
              </a:schemeClr>
            </a:solidFill>
          </a:ln>
          <a:effectLst>
            <a:softEdge rad="112500"/>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85000"/>
            <a:lum/>
          </a:blip>
          <a:srcRect/>
          <a:stretch>
            <a:fillRect l="-2000" r="-2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88640"/>
            <a:ext cx="8229600" cy="6408712"/>
          </a:xfrm>
        </p:spPr>
        <p:txBody>
          <a:bodyPr>
            <a:normAutofit fontScale="55000" lnSpcReduction="20000"/>
          </a:bodyPr>
          <a:lstStyle/>
          <a:p>
            <a:pPr>
              <a:buNone/>
            </a:pPr>
            <a:r>
              <a:rPr lang="es-MX" dirty="0" smtClean="0"/>
              <a:t>Yo soy Vanessa Amellaly Ramírez Barajas, tengo 14 años </a:t>
            </a:r>
          </a:p>
          <a:p>
            <a:pPr>
              <a:buNone/>
            </a:pPr>
            <a:r>
              <a:rPr lang="es-MX" dirty="0" smtClean="0"/>
              <a:t>soy hija de Esmeralda e Ignacio. </a:t>
            </a:r>
          </a:p>
          <a:p>
            <a:pPr>
              <a:buNone/>
            </a:pPr>
            <a:r>
              <a:rPr lang="es-MX" dirty="0" smtClean="0"/>
              <a:t>Comencé a estudiar a los 4 años, </a:t>
            </a:r>
          </a:p>
          <a:p>
            <a:pPr>
              <a:buNone/>
            </a:pPr>
            <a:r>
              <a:rPr lang="es-MX" dirty="0" smtClean="0"/>
              <a:t>antes me gustaba el colegio, </a:t>
            </a:r>
          </a:p>
          <a:p>
            <a:pPr>
              <a:buNone/>
            </a:pPr>
            <a:r>
              <a:rPr lang="es-MX" dirty="0" smtClean="0"/>
              <a:t>ahora ya no mucho. </a:t>
            </a:r>
          </a:p>
          <a:p>
            <a:pPr>
              <a:buNone/>
            </a:pPr>
            <a:r>
              <a:rPr lang="es-MX" dirty="0" smtClean="0"/>
              <a:t>Soy una buena alumna, </a:t>
            </a:r>
          </a:p>
          <a:p>
            <a:pPr>
              <a:buNone/>
            </a:pPr>
            <a:r>
              <a:rPr lang="es-MX" dirty="0" smtClean="0"/>
              <a:t>aunque pocos lo crean, </a:t>
            </a:r>
          </a:p>
          <a:p>
            <a:pPr>
              <a:buNone/>
            </a:pPr>
            <a:r>
              <a:rPr lang="es-MX" dirty="0" smtClean="0"/>
              <a:t>también tengo buena conducta, </a:t>
            </a:r>
          </a:p>
          <a:p>
            <a:pPr>
              <a:buNone/>
            </a:pPr>
            <a:r>
              <a:rPr lang="es-MX" dirty="0" smtClean="0"/>
              <a:t>soy muy inteligente y me eso gusta. </a:t>
            </a:r>
          </a:p>
          <a:p>
            <a:pPr>
              <a:buNone/>
            </a:pPr>
            <a:r>
              <a:rPr lang="es-MX" dirty="0" smtClean="0"/>
              <a:t>Lo que más me gusta es pasar el rato, </a:t>
            </a:r>
          </a:p>
          <a:p>
            <a:pPr>
              <a:buNone/>
            </a:pPr>
            <a:r>
              <a:rPr lang="es-MX" dirty="0" smtClean="0"/>
              <a:t>tal vez escuchando música muy alto. </a:t>
            </a:r>
          </a:p>
          <a:p>
            <a:pPr>
              <a:buNone/>
            </a:pPr>
            <a:r>
              <a:rPr lang="es-MX" dirty="0" smtClean="0"/>
              <a:t>me gusta salir al cine con mis amigas, </a:t>
            </a:r>
          </a:p>
          <a:p>
            <a:pPr>
              <a:buNone/>
            </a:pPr>
            <a:r>
              <a:rPr lang="es-MX" dirty="0" smtClean="0"/>
              <a:t>con </a:t>
            </a:r>
            <a:r>
              <a:rPr lang="es-MX" dirty="0" smtClean="0"/>
              <a:t>Ángeles </a:t>
            </a:r>
            <a:r>
              <a:rPr lang="es-MX" dirty="0" smtClean="0"/>
              <a:t>y con Montse que son muy divertidas. </a:t>
            </a:r>
          </a:p>
          <a:p>
            <a:pPr>
              <a:buNone/>
            </a:pPr>
            <a:r>
              <a:rPr lang="es-MX" dirty="0" smtClean="0"/>
              <a:t>No me gusta que la gente sea hipócrita, </a:t>
            </a:r>
          </a:p>
          <a:p>
            <a:pPr>
              <a:buNone/>
            </a:pPr>
            <a:r>
              <a:rPr lang="es-MX" dirty="0" smtClean="0"/>
              <a:t>no me gusta las mentiras, </a:t>
            </a:r>
          </a:p>
          <a:p>
            <a:pPr>
              <a:buNone/>
            </a:pPr>
            <a:r>
              <a:rPr lang="es-MX" dirty="0" smtClean="0"/>
              <a:t>no tener enemigas. </a:t>
            </a:r>
          </a:p>
          <a:p>
            <a:pPr>
              <a:buNone/>
            </a:pPr>
            <a:r>
              <a:rPr lang="es-MX" dirty="0" smtClean="0"/>
              <a:t>Me gusta mucho la secundaria, </a:t>
            </a:r>
          </a:p>
          <a:p>
            <a:pPr>
              <a:buNone/>
            </a:pPr>
            <a:r>
              <a:rPr lang="es-MX" dirty="0" smtClean="0"/>
              <a:t>tengo muy buenos amigos por aquí, </a:t>
            </a:r>
          </a:p>
          <a:p>
            <a:pPr>
              <a:buNone/>
            </a:pPr>
            <a:r>
              <a:rPr lang="es-MX" dirty="0" smtClean="0"/>
              <a:t>es bueno estar ahí. </a:t>
            </a:r>
          </a:p>
          <a:p>
            <a:pPr>
              <a:buNone/>
            </a:pPr>
            <a:r>
              <a:rPr lang="es-MX" dirty="0" smtClean="0"/>
              <a:t>Quiero salir con buenas calificaciones </a:t>
            </a:r>
          </a:p>
          <a:p>
            <a:pPr>
              <a:buNone/>
            </a:pPr>
            <a:r>
              <a:rPr lang="es-MX" dirty="0" smtClean="0"/>
              <a:t>para entrar a una preparatoria </a:t>
            </a:r>
          </a:p>
          <a:p>
            <a:pPr>
              <a:buNone/>
            </a:pPr>
            <a:r>
              <a:rPr lang="es-MX" dirty="0" smtClean="0"/>
              <a:t>con muchas emociones </a:t>
            </a:r>
          </a:p>
          <a:p>
            <a:pPr>
              <a:buNone/>
            </a:pPr>
            <a:r>
              <a:rPr lang="es-MX" dirty="0" smtClean="0"/>
              <a:t>y con mucha alegría.                                       Vanessa Amellaly Ramírez Barajas 3°F</a:t>
            </a:r>
          </a:p>
          <a:p>
            <a:endParaRPr lang="es-MX" dirty="0"/>
          </a:p>
        </p:txBody>
      </p:sp>
      <p:pic>
        <p:nvPicPr>
          <p:cNvPr id="4" name="3 Imagen" descr="Vanessaa.jpg"/>
          <p:cNvPicPr>
            <a:picLocks noChangeAspect="1"/>
          </p:cNvPicPr>
          <p:nvPr/>
        </p:nvPicPr>
        <p:blipFill>
          <a:blip r:embed="rId4" cstate="print"/>
          <a:stretch>
            <a:fillRect/>
          </a:stretch>
        </p:blipFill>
        <p:spPr>
          <a:xfrm>
            <a:off x="5416693" y="764704"/>
            <a:ext cx="2197577" cy="259228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5000"/>
            <a:lum/>
          </a:blip>
          <a:srcRect/>
          <a:stretch>
            <a:fillRect l="-11000" r="-11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42910" y="214290"/>
            <a:ext cx="8229600" cy="4525963"/>
          </a:xfrm>
        </p:spPr>
        <p:txBody>
          <a:bodyPr>
            <a:noAutofit/>
          </a:bodyPr>
          <a:lstStyle/>
          <a:p>
            <a:pPr>
              <a:buNone/>
            </a:pPr>
            <a:r>
              <a:rPr lang="es-MX" sz="2400" dirty="0" smtClean="0">
                <a:solidFill>
                  <a:schemeClr val="tx1">
                    <a:lumMod val="95000"/>
                    <a:lumOff val="5000"/>
                  </a:schemeClr>
                </a:solidFill>
                <a:latin typeface="Century Gothic" pitchFamily="34" charset="0"/>
              </a:rPr>
              <a:t>Soy una pintura de Picasso.</a:t>
            </a:r>
          </a:p>
          <a:p>
            <a:pPr>
              <a:buNone/>
            </a:pPr>
            <a:r>
              <a:rPr lang="es-MX" sz="2400" dirty="0" smtClean="0">
                <a:solidFill>
                  <a:schemeClr val="tx1">
                    <a:lumMod val="95000"/>
                    <a:lumOff val="5000"/>
                  </a:schemeClr>
                </a:solidFill>
                <a:latin typeface="Century Gothic" pitchFamily="34" charset="0"/>
              </a:rPr>
              <a:t>El 27 de Julio de 1998.</a:t>
            </a:r>
          </a:p>
          <a:p>
            <a:pPr>
              <a:buNone/>
            </a:pPr>
            <a:r>
              <a:rPr lang="es-MX" sz="2400" dirty="0" smtClean="0">
                <a:solidFill>
                  <a:schemeClr val="tx1">
                    <a:lumMod val="95000"/>
                    <a:lumOff val="5000"/>
                  </a:schemeClr>
                </a:solidFill>
                <a:latin typeface="Century Gothic" pitchFamily="34" charset="0"/>
              </a:rPr>
              <a:t>Nació una persona a la que no </a:t>
            </a:r>
          </a:p>
          <a:p>
            <a:pPr>
              <a:buNone/>
            </a:pPr>
            <a:r>
              <a:rPr lang="es-MX" sz="2400" dirty="0" smtClean="0">
                <a:solidFill>
                  <a:schemeClr val="tx1">
                    <a:lumMod val="95000"/>
                    <a:lumOff val="5000"/>
                  </a:schemeClr>
                </a:solidFill>
                <a:latin typeface="Century Gothic" pitchFamily="34" charset="0"/>
              </a:rPr>
              <a:t>Todos Le hacen caso.</a:t>
            </a:r>
          </a:p>
          <a:p>
            <a:pPr>
              <a:buNone/>
            </a:pPr>
            <a:r>
              <a:rPr lang="es-MX" sz="2400" dirty="0" smtClean="0">
                <a:solidFill>
                  <a:schemeClr val="tx1">
                    <a:lumMod val="95000"/>
                    <a:lumOff val="5000"/>
                  </a:schemeClr>
                </a:solidFill>
                <a:latin typeface="Century Gothic" pitchFamily="34" charset="0"/>
              </a:rPr>
              <a:t>Me gusta mucho Justin Bieber.</a:t>
            </a:r>
          </a:p>
          <a:p>
            <a:pPr>
              <a:buNone/>
            </a:pPr>
            <a:r>
              <a:rPr lang="es-MX" sz="2400" dirty="0" smtClean="0">
                <a:solidFill>
                  <a:schemeClr val="tx1">
                    <a:lumMod val="95000"/>
                    <a:lumOff val="5000"/>
                  </a:schemeClr>
                </a:solidFill>
                <a:latin typeface="Century Gothic" pitchFamily="34" charset="0"/>
              </a:rPr>
              <a:t>Pues me enseñó a ser una verdadera Belieber.</a:t>
            </a:r>
          </a:p>
          <a:p>
            <a:pPr>
              <a:buNone/>
            </a:pPr>
            <a:r>
              <a:rPr lang="es-MX" sz="2400" dirty="0" smtClean="0">
                <a:solidFill>
                  <a:schemeClr val="tx1">
                    <a:lumMod val="95000"/>
                    <a:lumOff val="5000"/>
                  </a:schemeClr>
                </a:solidFill>
                <a:latin typeface="Century Gothic" pitchFamily="34" charset="0"/>
              </a:rPr>
              <a:t>Siguiendo mis sueños, diciendo “Never Say Never”.</a:t>
            </a:r>
          </a:p>
          <a:p>
            <a:pPr>
              <a:buNone/>
            </a:pPr>
            <a:r>
              <a:rPr lang="es-MX" sz="2400" dirty="0" smtClean="0">
                <a:solidFill>
                  <a:schemeClr val="tx1">
                    <a:lumMod val="95000"/>
                    <a:lumOff val="5000"/>
                  </a:schemeClr>
                </a:solidFill>
                <a:latin typeface="Century Gothic" pitchFamily="34" charset="0"/>
              </a:rPr>
              <a:t>Con sus canciones me identifico, pues me hace</a:t>
            </a:r>
          </a:p>
          <a:p>
            <a:pPr>
              <a:buNone/>
            </a:pPr>
            <a:r>
              <a:rPr lang="es-MX" sz="2400" dirty="0" smtClean="0">
                <a:solidFill>
                  <a:schemeClr val="tx1">
                    <a:lumMod val="95000"/>
                    <a:lumOff val="5000"/>
                  </a:schemeClr>
                </a:solidFill>
                <a:latin typeface="Century Gothic" pitchFamily="34" charset="0"/>
              </a:rPr>
              <a:t>Sentir bien lindo.</a:t>
            </a:r>
          </a:p>
          <a:p>
            <a:pPr>
              <a:buNone/>
            </a:pPr>
            <a:r>
              <a:rPr lang="es-MX" sz="2400" dirty="0" smtClean="0">
                <a:solidFill>
                  <a:schemeClr val="tx1">
                    <a:lumMod val="95000"/>
                    <a:lumOff val="5000"/>
                  </a:schemeClr>
                </a:solidFill>
                <a:latin typeface="Century Gothic" pitchFamily="34" charset="0"/>
              </a:rPr>
              <a:t>Me siento especial cuando dice “Amo a mis Beliebers”.</a:t>
            </a:r>
          </a:p>
          <a:p>
            <a:pPr algn="r">
              <a:buNone/>
            </a:pPr>
            <a:r>
              <a:rPr lang="es-MX" dirty="0" smtClean="0">
                <a:latin typeface="Century Gothic" pitchFamily="34" charset="0"/>
              </a:rPr>
              <a:t>Eva Mahogany De La Garza Castellanos.  3° D</a:t>
            </a:r>
            <a:br>
              <a:rPr lang="es-MX" dirty="0" smtClean="0">
                <a:latin typeface="Century Gothic" pitchFamily="34" charset="0"/>
              </a:rPr>
            </a:br>
            <a:endParaRPr lang="es-MX" dirty="0" smtClean="0">
              <a:latin typeface="Century Gothic" pitchFamily="34" charset="0"/>
            </a:endParaRPr>
          </a:p>
          <a:p>
            <a:endParaRPr lang="es-MX" sz="1000" dirty="0">
              <a:latin typeface="Century Gothic" pitchFamily="34" charset="0"/>
            </a:endParaRPr>
          </a:p>
        </p:txBody>
      </p:sp>
      <p:pic>
        <p:nvPicPr>
          <p:cNvPr id="5" name="4 Imagen" descr="40.jpg"/>
          <p:cNvPicPr>
            <a:picLocks noChangeAspect="1"/>
          </p:cNvPicPr>
          <p:nvPr/>
        </p:nvPicPr>
        <p:blipFill>
          <a:blip r:embed="rId3" cstate="print"/>
          <a:stretch>
            <a:fillRect/>
          </a:stretch>
        </p:blipFill>
        <p:spPr>
          <a:xfrm>
            <a:off x="1714480" y="5000636"/>
            <a:ext cx="2214578" cy="166093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push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4000"/>
            <a:lum/>
          </a:blip>
          <a:srcRect/>
          <a:stretch>
            <a:fillRect l="-16000" r="-16000"/>
          </a:stretch>
        </a:blipFill>
        <a:effectLst/>
      </p:bgPr>
    </p:bg>
    <p:spTree>
      <p:nvGrpSpPr>
        <p:cNvPr id="1" name=""/>
        <p:cNvGrpSpPr/>
        <p:nvPr/>
      </p:nvGrpSpPr>
      <p:grpSpPr>
        <a:xfrm>
          <a:off x="0" y="0"/>
          <a:ext cx="0" cy="0"/>
          <a:chOff x="0" y="0"/>
          <a:chExt cx="0" cy="0"/>
        </a:xfrm>
      </p:grpSpPr>
      <p:sp>
        <p:nvSpPr>
          <p:cNvPr id="10" name="9 Título"/>
          <p:cNvSpPr>
            <a:spLocks noGrp="1"/>
          </p:cNvSpPr>
          <p:nvPr>
            <p:ph type="title"/>
          </p:nvPr>
        </p:nvSpPr>
        <p:spPr>
          <a:xfrm>
            <a:off x="467544" y="3140968"/>
            <a:ext cx="8229600" cy="1143000"/>
          </a:xfrm>
        </p:spPr>
        <p:txBody>
          <a:bodyPr>
            <a:normAutofit fontScale="90000"/>
          </a:bodyPr>
          <a:lstStyle/>
          <a:p>
            <a:r>
              <a:rPr lang="es-MX" sz="2200" dirty="0" smtClean="0">
                <a:solidFill>
                  <a:srgbClr val="FF0066"/>
                </a:solidFill>
              </a:rPr>
              <a:t>Autobiografía</a:t>
            </a:r>
            <a:r>
              <a:rPr lang="es-MX" sz="3600" dirty="0" smtClean="0">
                <a:solidFill>
                  <a:srgbClr val="FF0066"/>
                </a:solidFill>
              </a:rPr>
              <a:t/>
            </a:r>
            <a:br>
              <a:rPr lang="es-MX" sz="3600" dirty="0" smtClean="0">
                <a:solidFill>
                  <a:srgbClr val="FF0066"/>
                </a:solidFill>
              </a:rPr>
            </a:br>
            <a:r>
              <a:rPr lang="es-MX" sz="3100" dirty="0" smtClean="0">
                <a:solidFill>
                  <a:srgbClr val="FF0066"/>
                </a:solidFill>
              </a:rPr>
              <a:t>         </a:t>
            </a:r>
            <a:r>
              <a:rPr lang="es-MX" sz="2000" dirty="0" smtClean="0">
                <a:solidFill>
                  <a:srgbClr val="FF0066"/>
                </a:solidFill>
              </a:rPr>
              <a:t>Lucero Díaz  Salcedo             3°”D”</a:t>
            </a:r>
            <a:br>
              <a:rPr lang="es-MX" sz="2000" dirty="0" smtClean="0">
                <a:solidFill>
                  <a:srgbClr val="FF0066"/>
                </a:solidFill>
              </a:rPr>
            </a:br>
            <a:r>
              <a:rPr lang="es-MX" sz="2000" dirty="0" smtClean="0">
                <a:solidFill>
                  <a:srgbClr val="FF0066"/>
                </a:solidFill>
              </a:rPr>
              <a:t>       </a:t>
            </a:r>
            <a:br>
              <a:rPr lang="es-MX" sz="2000" dirty="0" smtClean="0">
                <a:solidFill>
                  <a:srgbClr val="FF0066"/>
                </a:solidFill>
              </a:rPr>
            </a:br>
            <a:r>
              <a:rPr lang="es-MX" sz="1600" b="1" dirty="0" smtClean="0">
                <a:solidFill>
                  <a:srgbClr val="FF0066"/>
                </a:solidFill>
              </a:rPr>
              <a:t>En un bello  atardecer  el 1 de Diciembre de 1997</a:t>
            </a:r>
            <a:br>
              <a:rPr lang="es-MX" sz="1600" b="1" dirty="0" smtClean="0">
                <a:solidFill>
                  <a:srgbClr val="FF0066"/>
                </a:solidFill>
              </a:rPr>
            </a:br>
            <a:r>
              <a:rPr lang="es-MX" sz="1600" b="1" dirty="0" smtClean="0">
                <a:solidFill>
                  <a:srgbClr val="FF0066"/>
                </a:solidFill>
              </a:rPr>
              <a:t>Una bella niña,  nació, con una sonrisa de media luna  </a:t>
            </a:r>
            <a:br>
              <a:rPr lang="es-MX" sz="1600" b="1" dirty="0" smtClean="0">
                <a:solidFill>
                  <a:srgbClr val="FF0066"/>
                </a:solidFill>
              </a:rPr>
            </a:br>
            <a:r>
              <a:rPr lang="es-MX" sz="1600" b="1" dirty="0" smtClean="0">
                <a:solidFill>
                  <a:srgbClr val="FF0066"/>
                </a:solidFill>
              </a:rPr>
              <a:t>Al dar sus primeros pasos lleno de alegría a sus padres.</a:t>
            </a:r>
            <a:r>
              <a:rPr lang="es-MX" sz="1800" b="1" dirty="0" smtClean="0">
                <a:solidFill>
                  <a:srgbClr val="FF0066"/>
                </a:solidFill>
              </a:rPr>
              <a:t/>
            </a:r>
            <a:br>
              <a:rPr lang="es-MX" sz="1800" b="1" dirty="0" smtClean="0">
                <a:solidFill>
                  <a:srgbClr val="FF0066"/>
                </a:solidFill>
              </a:rPr>
            </a:br>
            <a:r>
              <a:rPr lang="es-MX" sz="1800" b="1" dirty="0" smtClean="0">
                <a:solidFill>
                  <a:srgbClr val="FF0066"/>
                </a:solidFill>
              </a:rPr>
              <a:t> </a:t>
            </a:r>
            <a:r>
              <a:rPr lang="es-MX" sz="1600" b="1" dirty="0" smtClean="0">
                <a:solidFill>
                  <a:srgbClr val="FF0066"/>
                </a:solidFill>
              </a:rPr>
              <a:t>&amp;  bueno mi madre, yo,  de pequeña pensaba que era una súper  heroína</a:t>
            </a:r>
            <a:r>
              <a:rPr lang="es-MX" sz="1800" b="1" dirty="0" smtClean="0">
                <a:solidFill>
                  <a:srgbClr val="FF0066"/>
                </a:solidFill>
              </a:rPr>
              <a:t/>
            </a:r>
            <a:br>
              <a:rPr lang="es-MX" sz="1800" b="1" dirty="0" smtClean="0">
                <a:solidFill>
                  <a:srgbClr val="FF0066"/>
                </a:solidFill>
              </a:rPr>
            </a:br>
            <a:r>
              <a:rPr lang="es-MX" sz="1600" b="1" dirty="0" smtClean="0">
                <a:solidFill>
                  <a:srgbClr val="FF0066"/>
                </a:solidFill>
              </a:rPr>
              <a:t>Luego crecí y me di cuenta de que es verdad.</a:t>
            </a:r>
            <a:br>
              <a:rPr lang="es-MX" sz="1600" b="1" dirty="0" smtClean="0">
                <a:solidFill>
                  <a:srgbClr val="FF0066"/>
                </a:solidFill>
              </a:rPr>
            </a:br>
            <a:r>
              <a:rPr lang="es-MX" sz="1600" b="1" dirty="0" smtClean="0">
                <a:solidFill>
                  <a:srgbClr val="FF0066"/>
                </a:solidFill>
              </a:rPr>
              <a:t>Al ir creciendo entre un mundo de letras, números y  personas.</a:t>
            </a:r>
            <a:br>
              <a:rPr lang="es-MX" sz="1600" b="1" dirty="0" smtClean="0">
                <a:solidFill>
                  <a:srgbClr val="FF0066"/>
                </a:solidFill>
              </a:rPr>
            </a:br>
            <a:r>
              <a:rPr lang="es-MX" sz="1600" b="1" dirty="0" smtClean="0">
                <a:solidFill>
                  <a:srgbClr val="FF0066"/>
                </a:solidFill>
              </a:rPr>
              <a:t> Las Empecé a conocer  y me di cuenta de que cada quien tiene un corazón </a:t>
            </a:r>
            <a:r>
              <a:rPr lang="es-MX" sz="1800" b="1" dirty="0" smtClean="0">
                <a:solidFill>
                  <a:srgbClr val="FF0066"/>
                </a:solidFill>
              </a:rPr>
              <a:t>distinto.</a:t>
            </a:r>
            <a:r>
              <a:rPr lang="es-MX" sz="2000" b="1" dirty="0" smtClean="0">
                <a:solidFill>
                  <a:srgbClr val="FF0066"/>
                </a:solidFill>
              </a:rPr>
              <a:t/>
            </a:r>
            <a:br>
              <a:rPr lang="es-MX" sz="2000" b="1" dirty="0" smtClean="0">
                <a:solidFill>
                  <a:srgbClr val="FF0066"/>
                </a:solidFill>
              </a:rPr>
            </a:br>
            <a:r>
              <a:rPr lang="es-MX" sz="1600" b="1" dirty="0" smtClean="0">
                <a:solidFill>
                  <a:srgbClr val="FF0066"/>
                </a:solidFill>
              </a:rPr>
              <a:t>Que  vivimos en  un mundo en donde la verdad,</a:t>
            </a:r>
            <a:br>
              <a:rPr lang="es-MX" sz="1600" b="1" dirty="0" smtClean="0">
                <a:solidFill>
                  <a:srgbClr val="FF0066"/>
                </a:solidFill>
              </a:rPr>
            </a:br>
            <a:r>
              <a:rPr lang="es-MX" sz="1600" b="1" dirty="0" smtClean="0">
                <a:solidFill>
                  <a:srgbClr val="FF0066"/>
                </a:solidFill>
              </a:rPr>
              <a:t> Se esconde debajo de una almohada.</a:t>
            </a:r>
            <a:r>
              <a:rPr lang="es-MX" b="1" dirty="0" smtClean="0">
                <a:solidFill>
                  <a:srgbClr val="FF0066"/>
                </a:solidFill>
              </a:rPr>
              <a:t/>
            </a:r>
            <a:br>
              <a:rPr lang="es-MX" b="1" dirty="0" smtClean="0">
                <a:solidFill>
                  <a:srgbClr val="FF0066"/>
                </a:solidFill>
              </a:rPr>
            </a:br>
            <a:r>
              <a:rPr lang="es-MX" sz="1600" b="1" dirty="0" smtClean="0">
                <a:solidFill>
                  <a:srgbClr val="FF0066"/>
                </a:solidFill>
              </a:rPr>
              <a:t>Donde yo soy una simple niña </a:t>
            </a:r>
            <a:br>
              <a:rPr lang="es-MX" sz="1600" b="1" dirty="0" smtClean="0">
                <a:solidFill>
                  <a:srgbClr val="FF0066"/>
                </a:solidFill>
              </a:rPr>
            </a:br>
            <a:r>
              <a:rPr lang="es-MX" sz="1600" b="1" dirty="0" smtClean="0">
                <a:solidFill>
                  <a:srgbClr val="FF0066"/>
                </a:solidFill>
              </a:rPr>
              <a:t> La cual cree mi universo entre sueños y risas, que se perderían en el aire.</a:t>
            </a:r>
            <a:br>
              <a:rPr lang="es-MX" sz="1600" b="1" dirty="0" smtClean="0">
                <a:solidFill>
                  <a:srgbClr val="FF0066"/>
                </a:solidFill>
              </a:rPr>
            </a:br>
            <a:r>
              <a:rPr lang="es-MX" sz="1600" b="1" dirty="0" smtClean="0">
                <a:solidFill>
                  <a:srgbClr val="FF0066"/>
                </a:solidFill>
              </a:rPr>
              <a:t>Entre enojos y lágrimas que caerían en el fondo del mar</a:t>
            </a:r>
            <a:br>
              <a:rPr lang="es-MX" sz="1600" b="1" dirty="0" smtClean="0">
                <a:solidFill>
                  <a:srgbClr val="FF0066"/>
                </a:solidFill>
              </a:rPr>
            </a:br>
            <a:r>
              <a:rPr lang="es-MX" sz="1600" b="1" dirty="0" smtClean="0">
                <a:solidFill>
                  <a:srgbClr val="FF0066"/>
                </a:solidFill>
              </a:rPr>
              <a:t>Al saber que personas entraran en mi vida y otras salieran de ella</a:t>
            </a:r>
            <a:br>
              <a:rPr lang="es-MX" sz="1600" b="1" dirty="0" smtClean="0">
                <a:solidFill>
                  <a:srgbClr val="FF0066"/>
                </a:solidFill>
              </a:rPr>
            </a:br>
            <a:r>
              <a:rPr lang="es-MX" sz="1600" b="1" dirty="0" smtClean="0">
                <a:solidFill>
                  <a:srgbClr val="FF0066"/>
                </a:solidFill>
              </a:rPr>
              <a:t>Que unas personas simplemente serian tan especiales para mí,</a:t>
            </a:r>
            <a:br>
              <a:rPr lang="es-MX" sz="1600" b="1" dirty="0" smtClean="0">
                <a:solidFill>
                  <a:srgbClr val="FF0066"/>
                </a:solidFill>
              </a:rPr>
            </a:br>
            <a:r>
              <a:rPr lang="es-MX" sz="1600" b="1" dirty="0" smtClean="0">
                <a:solidFill>
                  <a:srgbClr val="FF0066"/>
                </a:solidFill>
              </a:rPr>
              <a:t>Personas que  me  enseñaron lo que es la vida.</a:t>
            </a:r>
            <a:br>
              <a:rPr lang="es-MX" sz="1600" b="1" dirty="0" smtClean="0">
                <a:solidFill>
                  <a:srgbClr val="FF0066"/>
                </a:solidFill>
              </a:rPr>
            </a:br>
            <a:r>
              <a:rPr lang="es-MX" sz="1600" b="1" dirty="0" smtClean="0">
                <a:solidFill>
                  <a:srgbClr val="FF0066"/>
                </a:solidFill>
              </a:rPr>
              <a:t>Sin saber que algún día de mis suspiros se escaparía un te extraño, </a:t>
            </a:r>
            <a:br>
              <a:rPr lang="es-MX" sz="1600" b="1" dirty="0" smtClean="0">
                <a:solidFill>
                  <a:srgbClr val="FF0066"/>
                </a:solidFill>
              </a:rPr>
            </a:br>
            <a:r>
              <a:rPr lang="es-MX" sz="1600" b="1" dirty="0" smtClean="0">
                <a:solidFill>
                  <a:srgbClr val="FF0066"/>
                </a:solidFill>
              </a:rPr>
              <a:t>Un te quiero hacia alguien más.</a:t>
            </a:r>
            <a:br>
              <a:rPr lang="es-MX" sz="1600" b="1" dirty="0" smtClean="0">
                <a:solidFill>
                  <a:srgbClr val="FF0066"/>
                </a:solidFill>
              </a:rPr>
            </a:br>
            <a:r>
              <a:rPr lang="es-MX" sz="1600" b="1" dirty="0" smtClean="0">
                <a:solidFill>
                  <a:srgbClr val="FF0066"/>
                </a:solidFill>
              </a:rPr>
              <a:t>Enamorarme sin más razón, quedarme sin aliento por alguien.</a:t>
            </a:r>
            <a:br>
              <a:rPr lang="es-MX" sz="1600" b="1" dirty="0" smtClean="0">
                <a:solidFill>
                  <a:srgbClr val="FF0066"/>
                </a:solidFill>
              </a:rPr>
            </a:br>
            <a:r>
              <a:rPr lang="es-MX" sz="1600" b="1" dirty="0" smtClean="0">
                <a:solidFill>
                  <a:srgbClr val="FF0066"/>
                </a:solidFill>
              </a:rPr>
              <a:t>Después me di cuenta de que puedo llegar a querer más a las personas </a:t>
            </a:r>
            <a:br>
              <a:rPr lang="es-MX" sz="1600" b="1" dirty="0" smtClean="0">
                <a:solidFill>
                  <a:srgbClr val="FF0066"/>
                </a:solidFill>
              </a:rPr>
            </a:br>
            <a:r>
              <a:rPr lang="es-MX" sz="1600" b="1" dirty="0" smtClean="0">
                <a:solidFill>
                  <a:srgbClr val="FF0066"/>
                </a:solidFill>
              </a:rPr>
              <a:t>De lo que ellas me quieren a mí.</a:t>
            </a:r>
            <a:br>
              <a:rPr lang="es-MX" sz="1600" b="1" dirty="0" smtClean="0">
                <a:solidFill>
                  <a:srgbClr val="FF0066"/>
                </a:solidFill>
              </a:rPr>
            </a:br>
            <a:r>
              <a:rPr lang="es-MX" sz="1600" b="1" dirty="0" smtClean="0">
                <a:solidFill>
                  <a:srgbClr val="FF0066"/>
                </a:solidFill>
              </a:rPr>
              <a:t>Me encanta jugar con las sonrisas</a:t>
            </a:r>
            <a:br>
              <a:rPr lang="es-MX" sz="1600" b="1" dirty="0" smtClean="0">
                <a:solidFill>
                  <a:srgbClr val="FF0066"/>
                </a:solidFill>
              </a:rPr>
            </a:br>
            <a:r>
              <a:rPr lang="es-MX" sz="1600" b="1" dirty="0" smtClean="0">
                <a:solidFill>
                  <a:srgbClr val="FF0066"/>
                </a:solidFill>
              </a:rPr>
              <a:t>Y no dejar caer  lagrimas de las personas.</a:t>
            </a:r>
            <a:br>
              <a:rPr lang="es-MX" sz="1600" b="1" dirty="0" smtClean="0">
                <a:solidFill>
                  <a:srgbClr val="FF0066"/>
                </a:solidFill>
              </a:rPr>
            </a:br>
            <a:r>
              <a:rPr lang="es-MX" sz="1600" b="1" dirty="0" smtClean="0">
                <a:solidFill>
                  <a:srgbClr val="FF0066"/>
                </a:solidFill>
              </a:rPr>
              <a:t>&amp; Es que  me choca preguntar que es este feo lugar?</a:t>
            </a:r>
            <a:br>
              <a:rPr lang="es-MX" sz="1600" b="1" dirty="0" smtClean="0">
                <a:solidFill>
                  <a:srgbClr val="FF0066"/>
                </a:solidFill>
              </a:rPr>
            </a:br>
            <a:r>
              <a:rPr lang="es-MX" sz="1600" b="1" dirty="0" smtClean="0">
                <a:solidFill>
                  <a:srgbClr val="FF0066"/>
                </a:solidFill>
              </a:rPr>
              <a:t>&amp; que después de abrir mis ojos, veo que es la realidad.</a:t>
            </a:r>
            <a:br>
              <a:rPr lang="es-MX" sz="1600" b="1" dirty="0" smtClean="0">
                <a:solidFill>
                  <a:srgbClr val="FF0066"/>
                </a:solidFill>
              </a:rPr>
            </a:br>
            <a:r>
              <a:rPr lang="es-MX" sz="1600" b="1" dirty="0" smtClean="0">
                <a:solidFill>
                  <a:srgbClr val="FF0066"/>
                </a:solidFill>
              </a:rPr>
              <a:t>Si  siempre  despertar mirándome al espejo</a:t>
            </a:r>
            <a:br>
              <a:rPr lang="es-MX" sz="1600" b="1" dirty="0" smtClean="0">
                <a:solidFill>
                  <a:srgbClr val="FF0066"/>
                </a:solidFill>
              </a:rPr>
            </a:br>
            <a:r>
              <a:rPr lang="es-MX" sz="1600" b="1" dirty="0" smtClean="0">
                <a:solidFill>
                  <a:srgbClr val="FF0066"/>
                </a:solidFill>
              </a:rPr>
              <a:t>&amp; pensar simplemente soy yo. </a:t>
            </a:r>
            <a:r>
              <a:rPr lang="es-MX" dirty="0" smtClean="0"/>
              <a:t/>
            </a:r>
            <a:br>
              <a:rPr lang="es-MX" dirty="0" smtClean="0"/>
            </a:br>
            <a:endParaRPr lang="es-MX" dirty="0"/>
          </a:p>
        </p:txBody>
      </p:sp>
      <p:pic>
        <p:nvPicPr>
          <p:cNvPr id="11" name="10 Imagen" descr="H:\Images\P091212_20.33_[02].jpg"/>
          <p:cNvPicPr/>
          <p:nvPr/>
        </p:nvPicPr>
        <p:blipFill>
          <a:blip r:embed="rId3" cstate="print"/>
          <a:srcRect/>
          <a:stretch>
            <a:fillRect/>
          </a:stretch>
        </p:blipFill>
        <p:spPr bwMode="auto">
          <a:xfrm>
            <a:off x="179512" y="0"/>
            <a:ext cx="1800200" cy="2492896"/>
          </a:xfrm>
          <a:prstGeom prst="rect">
            <a:avLst/>
          </a:prstGeom>
          <a:ln>
            <a:noFill/>
          </a:ln>
          <a:effectLst>
            <a:softEdge rad="112500"/>
          </a:effectLst>
        </p:spPr>
      </p:pic>
    </p:spTree>
  </p:cSld>
  <p:clrMapOvr>
    <a:masterClrMapping/>
  </p:clrMapOvr>
  <p:transition>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3000"/>
            <a:lum/>
          </a:blip>
          <a:srcRect/>
          <a:stretch>
            <a:fillRect l="-11000" r="-1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395536" y="2276872"/>
            <a:ext cx="8229600" cy="1143000"/>
          </a:xfrm>
        </p:spPr>
        <p:txBody>
          <a:bodyPr>
            <a:normAutofit fontScale="90000"/>
          </a:bodyPr>
          <a:lstStyle/>
          <a:p>
            <a:r>
              <a:rPr lang="es-ES" sz="2200" dirty="0" smtClean="0">
                <a:solidFill>
                  <a:srgbClr val="FF0066"/>
                </a:solidFill>
                <a:latin typeface="Segoe Print" pitchFamily="2" charset="0"/>
              </a:rPr>
              <a:t>Cuando nací mi mamá dijo que fue al día más maravilloso de su vida Fue el resplandor que ilumino su existencia cuando tenía 2 años de vida cedió cuenta que fui la mayor ilusión de toda su vida, pero en ese momento tan especial no sabía que yo sería su angelito con cuernos y cola así que me siguió diciendo que yo era su ángel.</a:t>
            </a:r>
            <a:r>
              <a:rPr lang="es-MX" sz="2200" dirty="0" smtClean="0">
                <a:solidFill>
                  <a:srgbClr val="FF0066"/>
                </a:solidFill>
                <a:latin typeface="Segoe Print" pitchFamily="2" charset="0"/>
              </a:rPr>
              <a:t/>
            </a:r>
            <a:br>
              <a:rPr lang="es-MX" sz="2200" dirty="0" smtClean="0">
                <a:solidFill>
                  <a:srgbClr val="FF0066"/>
                </a:solidFill>
                <a:latin typeface="Segoe Print" pitchFamily="2" charset="0"/>
              </a:rPr>
            </a:br>
            <a:r>
              <a:rPr lang="es-ES" sz="2200" dirty="0" smtClean="0">
                <a:solidFill>
                  <a:srgbClr val="FF0066"/>
                </a:solidFill>
                <a:latin typeface="Segoe Print" pitchFamily="2" charset="0"/>
              </a:rPr>
              <a:t>He hecho hasta ahorita un montón de cosas, pero la mayor cosa mala que hecho hasta ahora fue caerme de mi casa de la azotea</a:t>
            </a:r>
            <a:r>
              <a:rPr lang="es-MX" sz="2200" dirty="0" smtClean="0">
                <a:solidFill>
                  <a:srgbClr val="FF0066"/>
                </a:solidFill>
                <a:latin typeface="Segoe Print" pitchFamily="2" charset="0"/>
              </a:rPr>
              <a:t/>
            </a:r>
            <a:br>
              <a:rPr lang="es-MX" sz="2200" dirty="0" smtClean="0">
                <a:solidFill>
                  <a:srgbClr val="FF0066"/>
                </a:solidFill>
                <a:latin typeface="Segoe Print" pitchFamily="2" charset="0"/>
              </a:rPr>
            </a:br>
            <a:r>
              <a:rPr lang="es-ES" sz="2200" dirty="0" smtClean="0">
                <a:solidFill>
                  <a:srgbClr val="FF0066"/>
                </a:solidFill>
                <a:latin typeface="Segoe Print" pitchFamily="2" charset="0"/>
              </a:rPr>
              <a:t>pensando que mi mama me estaría esperando con los brazos abiertos diciendo aquí te cacho. </a:t>
            </a:r>
            <a:r>
              <a:rPr lang="es-MX" sz="2200" dirty="0" smtClean="0">
                <a:solidFill>
                  <a:srgbClr val="FF0066"/>
                </a:solidFill>
                <a:latin typeface="Segoe Print" pitchFamily="2" charset="0"/>
              </a:rPr>
              <a:t/>
            </a:r>
            <a:br>
              <a:rPr lang="es-MX" sz="2200" dirty="0" smtClean="0">
                <a:solidFill>
                  <a:srgbClr val="FF0066"/>
                </a:solidFill>
                <a:latin typeface="Segoe Print" pitchFamily="2" charset="0"/>
              </a:rPr>
            </a:br>
            <a:r>
              <a:rPr lang="es-ES" sz="2200" dirty="0" smtClean="0">
                <a:solidFill>
                  <a:srgbClr val="FF0066"/>
                </a:solidFill>
                <a:latin typeface="Segoe Print" pitchFamily="2" charset="0"/>
              </a:rPr>
              <a:t>En este momento tengo 14 años estudio en la escuela secundaria número 125 “pablo casals” estoy cursando el tercer año y pronto saldré de la escuela      </a:t>
            </a:r>
            <a:br>
              <a:rPr lang="es-ES" sz="2200" dirty="0" smtClean="0">
                <a:solidFill>
                  <a:srgbClr val="FF0066"/>
                </a:solidFill>
                <a:latin typeface="Segoe Print" pitchFamily="2" charset="0"/>
              </a:rPr>
            </a:br>
            <a:r>
              <a:rPr lang="es-ES" sz="2200" dirty="0" smtClean="0">
                <a:solidFill>
                  <a:srgbClr val="FF0066"/>
                </a:solidFill>
                <a:latin typeface="Segoe Print" pitchFamily="2" charset="0"/>
              </a:rPr>
              <a:t>                                    </a:t>
            </a:r>
            <a:r>
              <a:rPr lang="es-ES" sz="2700" dirty="0" smtClean="0">
                <a:solidFill>
                  <a:srgbClr val="FF0066"/>
                </a:solidFill>
                <a:latin typeface="Segoe Print" pitchFamily="2" charset="0"/>
              </a:rPr>
              <a:t>Daniela Cano Osnaya 3°D</a:t>
            </a:r>
            <a:r>
              <a:rPr lang="es-MX" dirty="0" smtClean="0"/>
              <a:t/>
            </a:r>
            <a:br>
              <a:rPr lang="es-MX" dirty="0" smtClean="0"/>
            </a:br>
            <a:endParaRPr lang="es-MX" dirty="0"/>
          </a:p>
        </p:txBody>
      </p:sp>
      <p:pic>
        <p:nvPicPr>
          <p:cNvPr id="4" name="3 Imagen" descr="http://sphotos-a.ak.fbcdn.net/hphotos-ak-frc1/526948_479271605457980_1434459495_n.jpg"/>
          <p:cNvPicPr/>
          <p:nvPr/>
        </p:nvPicPr>
        <p:blipFill>
          <a:blip r:embed="rId3" cstate="print"/>
          <a:srcRect/>
          <a:stretch>
            <a:fillRect/>
          </a:stretch>
        </p:blipFill>
        <p:spPr bwMode="auto">
          <a:xfrm>
            <a:off x="539552" y="4581128"/>
            <a:ext cx="2592288" cy="2160240"/>
          </a:xfrm>
          <a:prstGeom prst="rect">
            <a:avLst/>
          </a:prstGeom>
          <a:ln>
            <a:noFill/>
          </a:ln>
          <a:effectLst>
            <a:softEdge rad="112500"/>
          </a:effectLst>
        </p:spPr>
      </p:pic>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2000"/>
            <a:lum/>
          </a:blip>
          <a:srcRect/>
          <a:stretch>
            <a:fillRect l="-12000" r="-12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323528" y="332656"/>
            <a:ext cx="8589640" cy="4797152"/>
          </a:xfrm>
        </p:spPr>
        <p:txBody>
          <a:bodyPr>
            <a:noAutofit/>
          </a:bodyPr>
          <a:lstStyle/>
          <a:p>
            <a:r>
              <a:rPr lang="es-ES" sz="1800" dirty="0" smtClean="0">
                <a:solidFill>
                  <a:schemeClr val="tx1">
                    <a:lumMod val="95000"/>
                    <a:lumOff val="5000"/>
                  </a:schemeClr>
                </a:solidFill>
                <a:latin typeface="Century Gothic" pitchFamily="34" charset="0"/>
              </a:rPr>
              <a:t>Estefanía Araceli Tapia Zarate   3°D</a:t>
            </a:r>
            <a:r>
              <a:rPr lang="es-MX" sz="3600" dirty="0" smtClean="0">
                <a:solidFill>
                  <a:schemeClr val="tx1">
                    <a:lumMod val="95000"/>
                    <a:lumOff val="5000"/>
                  </a:schemeClr>
                </a:solidFill>
                <a:latin typeface="Century Gothic" pitchFamily="34" charset="0"/>
              </a:rPr>
              <a:t/>
            </a:r>
            <a:br>
              <a:rPr lang="es-MX" sz="3600" dirty="0" smtClean="0">
                <a:solidFill>
                  <a:schemeClr val="tx1">
                    <a:lumMod val="95000"/>
                    <a:lumOff val="5000"/>
                  </a:schemeClr>
                </a:solidFill>
                <a:latin typeface="Century Gothic" pitchFamily="34" charset="0"/>
              </a:rPr>
            </a:br>
            <a:r>
              <a:rPr lang="es-ES" sz="1200" dirty="0" smtClean="0">
                <a:solidFill>
                  <a:schemeClr val="tx1">
                    <a:lumMod val="95000"/>
                    <a:lumOff val="5000"/>
                  </a:schemeClr>
                </a:solidFill>
                <a:latin typeface="Century Gothic" pitchFamily="34" charset="0"/>
              </a:rPr>
              <a:t>Nací en México D.F en el hospital Zona numero 68.Mis padres son Sofía Zarate Abad</a:t>
            </a:r>
            <a:r>
              <a:rPr lang="es-MX" sz="1200" dirty="0" smtClean="0">
                <a:solidFill>
                  <a:schemeClr val="tx1">
                    <a:lumMod val="95000"/>
                    <a:lumOff val="5000"/>
                  </a:schemeClr>
                </a:solidFill>
                <a:latin typeface="Century Gothic" pitchFamily="34" charset="0"/>
              </a:rPr>
              <a:t/>
            </a:r>
            <a:br>
              <a:rPr lang="es-MX" sz="1200" dirty="0" smtClean="0">
                <a:solidFill>
                  <a:schemeClr val="tx1">
                    <a:lumMod val="95000"/>
                    <a:lumOff val="5000"/>
                  </a:schemeClr>
                </a:solidFill>
                <a:latin typeface="Century Gothic" pitchFamily="34" charset="0"/>
              </a:rPr>
            </a:br>
            <a:r>
              <a:rPr lang="es-ES" sz="1400" dirty="0" smtClean="0">
                <a:solidFill>
                  <a:schemeClr val="tx1">
                    <a:lumMod val="95000"/>
                    <a:lumOff val="5000"/>
                  </a:schemeClr>
                </a:solidFill>
                <a:latin typeface="Century Gothic" pitchFamily="34" charset="0"/>
              </a:rPr>
              <a:t>Y Ricardo Jaciel Tapia Herrera.</a:t>
            </a:r>
            <a:br>
              <a:rPr lang="es-ES" sz="1400" dirty="0" smtClean="0">
                <a:solidFill>
                  <a:schemeClr val="tx1">
                    <a:lumMod val="95000"/>
                    <a:lumOff val="5000"/>
                  </a:schemeClr>
                </a:solidFill>
                <a:latin typeface="Century Gothic" pitchFamily="34" charset="0"/>
              </a:rPr>
            </a:br>
            <a:r>
              <a:rPr lang="es-ES" sz="1400" dirty="0" smtClean="0">
                <a:solidFill>
                  <a:schemeClr val="tx1">
                    <a:lumMod val="95000"/>
                    <a:lumOff val="5000"/>
                  </a:schemeClr>
                </a:solidFill>
                <a:latin typeface="Century Gothic" pitchFamily="34" charset="0"/>
              </a:rPr>
              <a:t> Tengo un hermano llamado Moisés Habrán Tapia Zarate.</a:t>
            </a:r>
            <a:r>
              <a:rPr lang="es-MX" sz="1400" dirty="0" smtClean="0">
                <a:solidFill>
                  <a:schemeClr val="tx1">
                    <a:lumMod val="95000"/>
                    <a:lumOff val="5000"/>
                  </a:schemeClr>
                </a:solidFill>
                <a:latin typeface="Century Gothic" pitchFamily="34" charset="0"/>
              </a:rPr>
              <a:t/>
            </a:r>
            <a:br>
              <a:rPr lang="es-MX" sz="1400" dirty="0" smtClean="0">
                <a:solidFill>
                  <a:schemeClr val="tx1">
                    <a:lumMod val="95000"/>
                    <a:lumOff val="5000"/>
                  </a:schemeClr>
                </a:solidFill>
                <a:latin typeface="Century Gothic" pitchFamily="34" charset="0"/>
              </a:rPr>
            </a:br>
            <a:r>
              <a:rPr lang="es-ES" sz="1400" dirty="0" smtClean="0">
                <a:solidFill>
                  <a:schemeClr val="tx1">
                    <a:lumMod val="95000"/>
                    <a:lumOff val="5000"/>
                  </a:schemeClr>
                </a:solidFill>
                <a:latin typeface="Century Gothic" pitchFamily="34" charset="0"/>
              </a:rPr>
              <a:t>Desde que nací hasta los 7 años fui educada y cuidada por mis abuelos maternos ya que</a:t>
            </a:r>
            <a:r>
              <a:rPr lang="es-MX" sz="1400" dirty="0" smtClean="0">
                <a:solidFill>
                  <a:schemeClr val="tx1">
                    <a:lumMod val="95000"/>
                    <a:lumOff val="5000"/>
                  </a:schemeClr>
                </a:solidFill>
                <a:latin typeface="Century Gothic" pitchFamily="34" charset="0"/>
              </a:rPr>
              <a:t/>
            </a:r>
            <a:br>
              <a:rPr lang="es-MX" sz="1400" dirty="0" smtClean="0">
                <a:solidFill>
                  <a:schemeClr val="tx1">
                    <a:lumMod val="95000"/>
                    <a:lumOff val="5000"/>
                  </a:schemeClr>
                </a:solidFill>
                <a:latin typeface="Century Gothic" pitchFamily="34" charset="0"/>
              </a:rPr>
            </a:br>
            <a:r>
              <a:rPr lang="es-ES" sz="1400" dirty="0" smtClean="0">
                <a:solidFill>
                  <a:schemeClr val="tx1">
                    <a:lumMod val="95000"/>
                    <a:lumOff val="5000"/>
                  </a:schemeClr>
                </a:solidFill>
                <a:latin typeface="Century Gothic" pitchFamily="34" charset="0"/>
              </a:rPr>
              <a:t>Mis padres trabajaban todo el día y en ocasiones turno nocturno.</a:t>
            </a:r>
            <a:r>
              <a:rPr lang="es-MX" sz="1400" dirty="0" smtClean="0">
                <a:solidFill>
                  <a:schemeClr val="tx1">
                    <a:lumMod val="95000"/>
                    <a:lumOff val="5000"/>
                  </a:schemeClr>
                </a:solidFill>
                <a:latin typeface="Century Gothic" pitchFamily="34" charset="0"/>
              </a:rPr>
              <a:t/>
            </a:r>
            <a:br>
              <a:rPr lang="es-MX" sz="1400" dirty="0" smtClean="0">
                <a:solidFill>
                  <a:schemeClr val="tx1">
                    <a:lumMod val="95000"/>
                    <a:lumOff val="5000"/>
                  </a:schemeClr>
                </a:solidFill>
                <a:latin typeface="Century Gothic" pitchFamily="34" charset="0"/>
              </a:rPr>
            </a:br>
            <a:r>
              <a:rPr lang="es-ES" sz="1400" dirty="0" smtClean="0">
                <a:solidFill>
                  <a:schemeClr val="tx1">
                    <a:lumMod val="95000"/>
                    <a:lumOff val="5000"/>
                  </a:schemeClr>
                </a:solidFill>
                <a:latin typeface="Century Gothic" pitchFamily="34" charset="0"/>
              </a:rPr>
              <a:t>Mi kínder lo estudié en una escuela cerca d mi casa llamada Acuativa, antes de terminar el kínder</a:t>
            </a:r>
            <a:r>
              <a:rPr lang="es-MX" sz="1400" dirty="0" smtClean="0">
                <a:solidFill>
                  <a:schemeClr val="tx1">
                    <a:lumMod val="95000"/>
                    <a:lumOff val="5000"/>
                  </a:schemeClr>
                </a:solidFill>
                <a:latin typeface="Century Gothic" pitchFamily="34" charset="0"/>
              </a:rPr>
              <a:t/>
            </a:r>
            <a:br>
              <a:rPr lang="es-MX" sz="1400" dirty="0" smtClean="0">
                <a:solidFill>
                  <a:schemeClr val="tx1">
                    <a:lumMod val="95000"/>
                    <a:lumOff val="5000"/>
                  </a:schemeClr>
                </a:solidFill>
                <a:latin typeface="Century Gothic" pitchFamily="34" charset="0"/>
              </a:rPr>
            </a:br>
            <a:r>
              <a:rPr lang="es-ES" sz="1400" dirty="0" smtClean="0">
                <a:solidFill>
                  <a:schemeClr val="tx1">
                    <a:lumMod val="95000"/>
                    <a:lumOff val="5000"/>
                  </a:schemeClr>
                </a:solidFill>
                <a:latin typeface="Century Gothic" pitchFamily="34" charset="0"/>
              </a:rPr>
              <a:t>Mi abuelo falleció de un ataque al corazón. Desde entonces mi abuela y mi tía se dedicaran a</a:t>
            </a:r>
            <a:r>
              <a:rPr lang="es-MX" sz="1400" dirty="0" smtClean="0">
                <a:solidFill>
                  <a:schemeClr val="tx1">
                    <a:lumMod val="95000"/>
                    <a:lumOff val="5000"/>
                  </a:schemeClr>
                </a:solidFill>
                <a:latin typeface="Century Gothic" pitchFamily="34" charset="0"/>
              </a:rPr>
              <a:t/>
            </a:r>
            <a:br>
              <a:rPr lang="es-MX" sz="1400" dirty="0" smtClean="0">
                <a:solidFill>
                  <a:schemeClr val="tx1">
                    <a:lumMod val="95000"/>
                    <a:lumOff val="5000"/>
                  </a:schemeClr>
                </a:solidFill>
                <a:latin typeface="Century Gothic" pitchFamily="34" charset="0"/>
              </a:rPr>
            </a:br>
            <a:r>
              <a:rPr lang="es-ES" sz="1400" dirty="0" smtClean="0">
                <a:solidFill>
                  <a:schemeClr val="tx1">
                    <a:lumMod val="95000"/>
                    <a:lumOff val="5000"/>
                  </a:schemeClr>
                </a:solidFill>
                <a:latin typeface="Century Gothic" pitchFamily="34" charset="0"/>
              </a:rPr>
              <a:t>Cuidarme. Al terminar kínder ingrese a la primaria de la escuela Agustín García Conde.</a:t>
            </a:r>
            <a:r>
              <a:rPr lang="es-MX" sz="1400" dirty="0" smtClean="0">
                <a:solidFill>
                  <a:schemeClr val="tx1">
                    <a:lumMod val="95000"/>
                    <a:lumOff val="5000"/>
                  </a:schemeClr>
                </a:solidFill>
                <a:latin typeface="Century Gothic" pitchFamily="34" charset="0"/>
              </a:rPr>
              <a:t/>
            </a:r>
            <a:br>
              <a:rPr lang="es-MX" sz="1400" dirty="0" smtClean="0">
                <a:solidFill>
                  <a:schemeClr val="tx1">
                    <a:lumMod val="95000"/>
                    <a:lumOff val="5000"/>
                  </a:schemeClr>
                </a:solidFill>
                <a:latin typeface="Century Gothic" pitchFamily="34" charset="0"/>
              </a:rPr>
            </a:br>
            <a:r>
              <a:rPr lang="es-ES" sz="1400" dirty="0" smtClean="0">
                <a:solidFill>
                  <a:schemeClr val="tx1">
                    <a:lumMod val="95000"/>
                    <a:lumOff val="5000"/>
                  </a:schemeClr>
                </a:solidFill>
                <a:latin typeface="Century Gothic" pitchFamily="34" charset="0"/>
              </a:rPr>
              <a:t>Al pasar a 2 de primaria mi abuela falleció prácticamente obligando a que mamá dejara el turno de</a:t>
            </a:r>
            <a:r>
              <a:rPr lang="es-MX" sz="1400" dirty="0" smtClean="0">
                <a:solidFill>
                  <a:schemeClr val="tx1">
                    <a:lumMod val="95000"/>
                    <a:lumOff val="5000"/>
                  </a:schemeClr>
                </a:solidFill>
                <a:latin typeface="Century Gothic" pitchFamily="34" charset="0"/>
              </a:rPr>
              <a:t/>
            </a:r>
            <a:br>
              <a:rPr lang="es-MX" sz="1400" dirty="0" smtClean="0">
                <a:solidFill>
                  <a:schemeClr val="tx1">
                    <a:lumMod val="95000"/>
                    <a:lumOff val="5000"/>
                  </a:schemeClr>
                </a:solidFill>
                <a:latin typeface="Century Gothic" pitchFamily="34" charset="0"/>
              </a:rPr>
            </a:br>
            <a:r>
              <a:rPr lang="es-ES" sz="1400" dirty="0" smtClean="0">
                <a:solidFill>
                  <a:schemeClr val="tx1">
                    <a:lumMod val="95000"/>
                    <a:lumOff val="5000"/>
                  </a:schemeClr>
                </a:solidFill>
                <a:latin typeface="Century Gothic" pitchFamily="34" charset="0"/>
              </a:rPr>
              <a:t>La mañana en el hospital cambiándolos a turnos nocturnos.</a:t>
            </a:r>
            <a:r>
              <a:rPr lang="es-MX" sz="1400" dirty="0" smtClean="0">
                <a:solidFill>
                  <a:schemeClr val="tx1">
                    <a:lumMod val="95000"/>
                    <a:lumOff val="5000"/>
                  </a:schemeClr>
                </a:solidFill>
                <a:latin typeface="Century Gothic" pitchFamily="34" charset="0"/>
              </a:rPr>
              <a:t/>
            </a:r>
            <a:br>
              <a:rPr lang="es-MX" sz="1400" dirty="0" smtClean="0">
                <a:solidFill>
                  <a:schemeClr val="tx1">
                    <a:lumMod val="95000"/>
                    <a:lumOff val="5000"/>
                  </a:schemeClr>
                </a:solidFill>
                <a:latin typeface="Century Gothic" pitchFamily="34" charset="0"/>
              </a:rPr>
            </a:br>
            <a:r>
              <a:rPr lang="es-ES" sz="1400" dirty="0" smtClean="0">
                <a:solidFill>
                  <a:schemeClr val="tx1">
                    <a:lumMod val="95000"/>
                    <a:lumOff val="5000"/>
                  </a:schemeClr>
                </a:solidFill>
                <a:latin typeface="Century Gothic" pitchFamily="34" charset="0"/>
              </a:rPr>
              <a:t>La primaria no fue lo que se podría decir especial para mí pero un elementó básico el cual tenía que</a:t>
            </a:r>
            <a:r>
              <a:rPr lang="es-MX" sz="1400" dirty="0" smtClean="0">
                <a:solidFill>
                  <a:schemeClr val="tx1">
                    <a:lumMod val="95000"/>
                    <a:lumOff val="5000"/>
                  </a:schemeClr>
                </a:solidFill>
                <a:latin typeface="Century Gothic" pitchFamily="34" charset="0"/>
              </a:rPr>
              <a:t/>
            </a:r>
            <a:br>
              <a:rPr lang="es-MX" sz="1400" dirty="0" smtClean="0">
                <a:solidFill>
                  <a:schemeClr val="tx1">
                    <a:lumMod val="95000"/>
                    <a:lumOff val="5000"/>
                  </a:schemeClr>
                </a:solidFill>
                <a:latin typeface="Century Gothic" pitchFamily="34" charset="0"/>
              </a:rPr>
            </a:br>
            <a:r>
              <a:rPr lang="es-ES" sz="1400" dirty="0" smtClean="0">
                <a:solidFill>
                  <a:schemeClr val="tx1">
                    <a:lumMod val="95000"/>
                    <a:lumOff val="5000"/>
                  </a:schemeClr>
                </a:solidFill>
                <a:latin typeface="Century Gothic" pitchFamily="34" charset="0"/>
              </a:rPr>
              <a:t>Cumplir por obvias razones personales y sociales.</a:t>
            </a:r>
            <a:r>
              <a:rPr lang="es-MX" sz="1400" dirty="0" smtClean="0">
                <a:solidFill>
                  <a:schemeClr val="tx1">
                    <a:lumMod val="95000"/>
                    <a:lumOff val="5000"/>
                  </a:schemeClr>
                </a:solidFill>
                <a:latin typeface="Century Gothic" pitchFamily="34" charset="0"/>
              </a:rPr>
              <a:t/>
            </a:r>
            <a:br>
              <a:rPr lang="es-MX" sz="1400" dirty="0" smtClean="0">
                <a:solidFill>
                  <a:schemeClr val="tx1">
                    <a:lumMod val="95000"/>
                    <a:lumOff val="5000"/>
                  </a:schemeClr>
                </a:solidFill>
                <a:latin typeface="Century Gothic" pitchFamily="34" charset="0"/>
              </a:rPr>
            </a:br>
            <a:r>
              <a:rPr lang="es-ES" sz="1400" dirty="0" smtClean="0">
                <a:solidFill>
                  <a:schemeClr val="tx1">
                    <a:lumMod val="95000"/>
                    <a:lumOff val="5000"/>
                  </a:schemeClr>
                </a:solidFill>
                <a:latin typeface="Century Gothic" pitchFamily="34" charset="0"/>
              </a:rPr>
              <a:t>Estudie al lado de mis actuales compañeros de secundaria Erika Toledo Hernández y</a:t>
            </a:r>
            <a:r>
              <a:rPr lang="es-MX" sz="1400" dirty="0" smtClean="0">
                <a:solidFill>
                  <a:schemeClr val="tx1">
                    <a:lumMod val="95000"/>
                    <a:lumOff val="5000"/>
                  </a:schemeClr>
                </a:solidFill>
                <a:latin typeface="Century Gothic" pitchFamily="34" charset="0"/>
              </a:rPr>
              <a:t/>
            </a:r>
            <a:br>
              <a:rPr lang="es-MX" sz="1400" dirty="0" smtClean="0">
                <a:solidFill>
                  <a:schemeClr val="tx1">
                    <a:lumMod val="95000"/>
                    <a:lumOff val="5000"/>
                  </a:schemeClr>
                </a:solidFill>
                <a:latin typeface="Century Gothic" pitchFamily="34" charset="0"/>
              </a:rPr>
            </a:br>
            <a:r>
              <a:rPr lang="es-ES" sz="1400" dirty="0" smtClean="0">
                <a:solidFill>
                  <a:schemeClr val="tx1">
                    <a:lumMod val="95000"/>
                    <a:lumOff val="5000"/>
                  </a:schemeClr>
                </a:solidFill>
                <a:latin typeface="Century Gothic" pitchFamily="34" charset="0"/>
              </a:rPr>
              <a:t>Luis Ángel Gomes Loya.</a:t>
            </a:r>
            <a:r>
              <a:rPr lang="es-MX" sz="1400" dirty="0" smtClean="0">
                <a:solidFill>
                  <a:schemeClr val="tx1">
                    <a:lumMod val="95000"/>
                    <a:lumOff val="5000"/>
                  </a:schemeClr>
                </a:solidFill>
                <a:latin typeface="Century Gothic" pitchFamily="34" charset="0"/>
              </a:rPr>
              <a:t/>
            </a:r>
            <a:br>
              <a:rPr lang="es-MX" sz="1400" dirty="0" smtClean="0">
                <a:solidFill>
                  <a:schemeClr val="tx1">
                    <a:lumMod val="95000"/>
                    <a:lumOff val="5000"/>
                  </a:schemeClr>
                </a:solidFill>
                <a:latin typeface="Century Gothic" pitchFamily="34" charset="0"/>
              </a:rPr>
            </a:br>
            <a:r>
              <a:rPr lang="es-ES" sz="1400" dirty="0" smtClean="0">
                <a:solidFill>
                  <a:schemeClr val="tx1">
                    <a:lumMod val="95000"/>
                    <a:lumOff val="5000"/>
                  </a:schemeClr>
                </a:solidFill>
                <a:latin typeface="Century Gothic" pitchFamily="34" charset="0"/>
              </a:rPr>
              <a:t>En la actualidad asisto a la Secundaria Diurna N° 125 Pablo Casals en tercer</a:t>
            </a:r>
            <a:r>
              <a:rPr lang="es-MX" sz="1400" dirty="0" smtClean="0">
                <a:solidFill>
                  <a:schemeClr val="tx1">
                    <a:lumMod val="95000"/>
                    <a:lumOff val="5000"/>
                  </a:schemeClr>
                </a:solidFill>
                <a:latin typeface="Century Gothic" pitchFamily="34" charset="0"/>
              </a:rPr>
              <a:t/>
            </a:r>
            <a:br>
              <a:rPr lang="es-MX" sz="1400" dirty="0" smtClean="0">
                <a:solidFill>
                  <a:schemeClr val="tx1">
                    <a:lumMod val="95000"/>
                    <a:lumOff val="5000"/>
                  </a:schemeClr>
                </a:solidFill>
                <a:latin typeface="Century Gothic" pitchFamily="34" charset="0"/>
              </a:rPr>
            </a:br>
            <a:r>
              <a:rPr lang="es-ES" sz="1400" dirty="0" smtClean="0">
                <a:solidFill>
                  <a:schemeClr val="tx1">
                    <a:lumMod val="95000"/>
                    <a:lumOff val="5000"/>
                  </a:schemeClr>
                </a:solidFill>
                <a:latin typeface="Century Gothic" pitchFamily="34" charset="0"/>
              </a:rPr>
              <a:t>Año para después ingresar a la preparatoria N° 5 y así poder ingresar a la UNAM para estudiar                      </a:t>
            </a:r>
            <a:r>
              <a:rPr lang="es-MX" sz="1400" dirty="0" smtClean="0">
                <a:solidFill>
                  <a:schemeClr val="tx1">
                    <a:lumMod val="95000"/>
                    <a:lumOff val="5000"/>
                  </a:schemeClr>
                </a:solidFill>
                <a:latin typeface="Century Gothic" pitchFamily="34" charset="0"/>
              </a:rPr>
              <a:t/>
            </a:r>
            <a:br>
              <a:rPr lang="es-MX" sz="1400" dirty="0" smtClean="0">
                <a:solidFill>
                  <a:schemeClr val="tx1">
                    <a:lumMod val="95000"/>
                    <a:lumOff val="5000"/>
                  </a:schemeClr>
                </a:solidFill>
                <a:latin typeface="Century Gothic" pitchFamily="34" charset="0"/>
              </a:rPr>
            </a:br>
            <a:r>
              <a:rPr lang="es-ES" sz="1400" dirty="0" smtClean="0">
                <a:solidFill>
                  <a:schemeClr val="tx1">
                    <a:lumMod val="95000"/>
                    <a:lumOff val="5000"/>
                  </a:schemeClr>
                </a:solidFill>
                <a:latin typeface="Century Gothic" pitchFamily="34" charset="0"/>
              </a:rPr>
              <a:t>Diseño Arquitectónico.</a:t>
            </a:r>
            <a:r>
              <a:rPr lang="es-MX" sz="3600" dirty="0" smtClean="0">
                <a:solidFill>
                  <a:srgbClr val="0070C0"/>
                </a:solidFill>
              </a:rPr>
              <a:t/>
            </a:r>
            <a:br>
              <a:rPr lang="es-MX" sz="3600" dirty="0" smtClean="0">
                <a:solidFill>
                  <a:srgbClr val="0070C0"/>
                </a:solidFill>
              </a:rPr>
            </a:br>
            <a:endParaRPr lang="es-MX" sz="3600" dirty="0">
              <a:solidFill>
                <a:srgbClr val="0070C0"/>
              </a:solidFill>
            </a:endParaRPr>
          </a:p>
        </p:txBody>
      </p:sp>
      <p:pic>
        <p:nvPicPr>
          <p:cNvPr id="4" name="3 Imagen" descr="http://sphotos-b.ak.fbcdn.net/hphotos-ak-snc6/197450_370415046373973_1709001213_n.jpg"/>
          <p:cNvPicPr/>
          <p:nvPr/>
        </p:nvPicPr>
        <p:blipFill>
          <a:blip r:embed="rId3" cstate="print"/>
          <a:srcRect/>
          <a:stretch>
            <a:fillRect/>
          </a:stretch>
        </p:blipFill>
        <p:spPr bwMode="auto">
          <a:xfrm>
            <a:off x="6072198" y="4643446"/>
            <a:ext cx="2160240" cy="1872208"/>
          </a:xfrm>
          <a:prstGeom prst="rect">
            <a:avLst/>
          </a:prstGeom>
          <a:ln>
            <a:noFill/>
          </a:ln>
          <a:effectLst>
            <a:softEdge rad="112500"/>
          </a:effectLst>
        </p:spPr>
      </p:pic>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9000"/>
            <a:lum/>
          </a:blip>
          <a:srcRect/>
          <a:stretch>
            <a:fillRect l="-28000" r="-28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0"/>
            <a:ext cx="8229600" cy="6741368"/>
          </a:xfrm>
        </p:spPr>
        <p:txBody>
          <a:bodyPr>
            <a:normAutofit fontScale="25000" lnSpcReduction="20000"/>
          </a:bodyPr>
          <a:lstStyle/>
          <a:p>
            <a:pPr>
              <a:buNone/>
            </a:pPr>
            <a:r>
              <a:rPr lang="es-ES" sz="4800" b="1" dirty="0" smtClean="0">
                <a:latin typeface="Segoe Print" pitchFamily="2" charset="0"/>
              </a:rPr>
              <a:t>Yo nací en México D.F.</a:t>
            </a:r>
            <a:endParaRPr lang="es-MX" sz="4800" b="1" dirty="0" smtClean="0">
              <a:latin typeface="Segoe Print" pitchFamily="2" charset="0"/>
            </a:endParaRPr>
          </a:p>
          <a:p>
            <a:pPr>
              <a:buNone/>
            </a:pPr>
            <a:r>
              <a:rPr lang="es-ES" sz="4800" b="1" dirty="0" smtClean="0">
                <a:latin typeface="Segoe Print" pitchFamily="2" charset="0"/>
              </a:rPr>
              <a:t>En 1998 el 18 de agosto,</a:t>
            </a:r>
            <a:endParaRPr lang="es-MX" sz="4800" b="1" dirty="0" smtClean="0">
              <a:latin typeface="Segoe Print" pitchFamily="2" charset="0"/>
            </a:endParaRPr>
          </a:p>
          <a:p>
            <a:pPr>
              <a:buNone/>
            </a:pPr>
            <a:r>
              <a:rPr lang="es-ES" sz="4800" b="1" dirty="0" smtClean="0">
                <a:latin typeface="Segoe Print" pitchFamily="2" charset="0"/>
              </a:rPr>
              <a:t>Después crecí y entre al</a:t>
            </a:r>
            <a:endParaRPr lang="es-MX" sz="4800" b="1" dirty="0" smtClean="0">
              <a:latin typeface="Segoe Print" pitchFamily="2" charset="0"/>
            </a:endParaRPr>
          </a:p>
          <a:p>
            <a:pPr>
              <a:buNone/>
            </a:pPr>
            <a:r>
              <a:rPr lang="es-ES" sz="4800" b="1" dirty="0" smtClean="0">
                <a:latin typeface="Segoe Print" pitchFamily="2" charset="0"/>
              </a:rPr>
              <a:t>Kínder después a la primaria</a:t>
            </a:r>
            <a:endParaRPr lang="es-MX" sz="4800" b="1" dirty="0" smtClean="0">
              <a:latin typeface="Segoe Print" pitchFamily="2" charset="0"/>
            </a:endParaRPr>
          </a:p>
          <a:p>
            <a:pPr>
              <a:buNone/>
            </a:pPr>
            <a:r>
              <a:rPr lang="es-ES" sz="4800" b="1" dirty="0" smtClean="0">
                <a:latin typeface="Segoe Print" pitchFamily="2" charset="0"/>
              </a:rPr>
              <a:t>Agustín García Conde y a la secundaria</a:t>
            </a:r>
            <a:endParaRPr lang="es-MX" sz="4800" b="1" dirty="0" smtClean="0">
              <a:latin typeface="Segoe Print" pitchFamily="2" charset="0"/>
            </a:endParaRPr>
          </a:p>
          <a:p>
            <a:pPr>
              <a:buNone/>
            </a:pPr>
            <a:r>
              <a:rPr lang="es-ES" sz="4800" b="1" dirty="0" smtClean="0">
                <a:latin typeface="Segoe Print" pitchFamily="2" charset="0"/>
              </a:rPr>
              <a:t>“Pablo Casals” N. 125.</a:t>
            </a:r>
            <a:endParaRPr lang="es-MX" sz="4800" b="1" dirty="0" smtClean="0">
              <a:latin typeface="Segoe Print" pitchFamily="2" charset="0"/>
            </a:endParaRPr>
          </a:p>
          <a:p>
            <a:pPr>
              <a:buNone/>
            </a:pPr>
            <a:r>
              <a:rPr lang="es-ES" sz="4800" b="1" dirty="0" smtClean="0">
                <a:latin typeface="Segoe Print" pitchFamily="2" charset="0"/>
              </a:rPr>
              <a:t>Mi primera amiga fue </a:t>
            </a:r>
            <a:endParaRPr lang="es-MX" sz="4800" b="1" dirty="0" smtClean="0">
              <a:latin typeface="Segoe Print" pitchFamily="2" charset="0"/>
            </a:endParaRPr>
          </a:p>
          <a:p>
            <a:pPr>
              <a:buNone/>
            </a:pPr>
            <a:r>
              <a:rPr lang="es-ES" sz="4800" b="1" dirty="0" smtClean="0">
                <a:latin typeface="Segoe Print" pitchFamily="2" charset="0"/>
              </a:rPr>
              <a:t>María Fernanda</a:t>
            </a:r>
            <a:endParaRPr lang="es-MX" sz="4800" b="1" dirty="0" smtClean="0">
              <a:latin typeface="Segoe Print" pitchFamily="2" charset="0"/>
            </a:endParaRPr>
          </a:p>
          <a:p>
            <a:pPr>
              <a:buNone/>
            </a:pPr>
            <a:r>
              <a:rPr lang="es-ES" sz="4800" b="1" dirty="0" smtClean="0">
                <a:latin typeface="Segoe Print" pitchFamily="2" charset="0"/>
              </a:rPr>
              <a:t>Después fueron Andrea</a:t>
            </a:r>
            <a:endParaRPr lang="es-MX" sz="4800" b="1" dirty="0" smtClean="0">
              <a:latin typeface="Segoe Print" pitchFamily="2" charset="0"/>
            </a:endParaRPr>
          </a:p>
          <a:p>
            <a:pPr>
              <a:buNone/>
            </a:pPr>
            <a:r>
              <a:rPr lang="es-ES" sz="4800" b="1" dirty="0" smtClean="0">
                <a:latin typeface="Segoe Print" pitchFamily="2" charset="0"/>
              </a:rPr>
              <a:t>y Cecilia, meses después mi mejor amiga</a:t>
            </a:r>
            <a:endParaRPr lang="es-MX" sz="4800" b="1" dirty="0" smtClean="0">
              <a:latin typeface="Segoe Print" pitchFamily="2" charset="0"/>
            </a:endParaRPr>
          </a:p>
          <a:p>
            <a:pPr>
              <a:buNone/>
            </a:pPr>
            <a:r>
              <a:rPr lang="es-ES" sz="4800" b="1" dirty="0" smtClean="0">
                <a:latin typeface="Segoe Print" pitchFamily="2" charset="0"/>
              </a:rPr>
              <a:t>Fue Daniela, Salí de primero</a:t>
            </a:r>
            <a:endParaRPr lang="es-MX" sz="4800" b="1" dirty="0" smtClean="0">
              <a:latin typeface="Segoe Print" pitchFamily="2" charset="0"/>
            </a:endParaRPr>
          </a:p>
          <a:p>
            <a:pPr>
              <a:buNone/>
            </a:pPr>
            <a:r>
              <a:rPr lang="es-ES" sz="4800" b="1" dirty="0" smtClean="0">
                <a:latin typeface="Segoe Print" pitchFamily="2" charset="0"/>
              </a:rPr>
              <a:t>De secundaria con ocho</a:t>
            </a:r>
            <a:endParaRPr lang="es-MX" sz="4800" b="1" dirty="0" smtClean="0">
              <a:latin typeface="Segoe Print" pitchFamily="2" charset="0"/>
            </a:endParaRPr>
          </a:p>
          <a:p>
            <a:pPr>
              <a:buNone/>
            </a:pPr>
            <a:r>
              <a:rPr lang="es-ES" sz="4800" b="1" dirty="0" smtClean="0">
                <a:latin typeface="Segoe Print" pitchFamily="2" charset="0"/>
              </a:rPr>
              <a:t>De promedio. </a:t>
            </a:r>
            <a:endParaRPr lang="es-MX" sz="4800" b="1" dirty="0" smtClean="0">
              <a:latin typeface="Segoe Print" pitchFamily="2" charset="0"/>
            </a:endParaRPr>
          </a:p>
          <a:p>
            <a:pPr>
              <a:buNone/>
            </a:pPr>
            <a:r>
              <a:rPr lang="es-ES" sz="4800" b="1" dirty="0" smtClean="0">
                <a:latin typeface="Segoe Print" pitchFamily="2" charset="0"/>
              </a:rPr>
              <a:t>Entre a segundo y comencé a</a:t>
            </a:r>
            <a:endParaRPr lang="es-MX" sz="4800" b="1" dirty="0" smtClean="0">
              <a:latin typeface="Segoe Print" pitchFamily="2" charset="0"/>
            </a:endParaRPr>
          </a:p>
          <a:p>
            <a:pPr>
              <a:buNone/>
            </a:pPr>
            <a:r>
              <a:rPr lang="es-ES" sz="4800" b="1" dirty="0" smtClean="0">
                <a:latin typeface="Segoe Print" pitchFamily="2" charset="0"/>
              </a:rPr>
              <a:t>Alejarme de Daniela por su comportamiento,</a:t>
            </a:r>
            <a:endParaRPr lang="es-MX" sz="4800" b="1" dirty="0" smtClean="0">
              <a:latin typeface="Segoe Print" pitchFamily="2" charset="0"/>
            </a:endParaRPr>
          </a:p>
          <a:p>
            <a:pPr>
              <a:buNone/>
            </a:pPr>
            <a:r>
              <a:rPr lang="es-ES" sz="4800" b="1" dirty="0" smtClean="0">
                <a:latin typeface="Segoe Print" pitchFamily="2" charset="0"/>
              </a:rPr>
              <a:t>Un día comencé a hablar con Lucero Díaz</a:t>
            </a:r>
            <a:endParaRPr lang="es-MX" sz="4800" b="1" dirty="0" smtClean="0">
              <a:latin typeface="Segoe Print" pitchFamily="2" charset="0"/>
            </a:endParaRPr>
          </a:p>
          <a:p>
            <a:pPr>
              <a:buNone/>
            </a:pPr>
            <a:r>
              <a:rPr lang="es-ES" sz="4800" b="1" dirty="0" smtClean="0">
                <a:latin typeface="Segoe Print" pitchFamily="2" charset="0"/>
              </a:rPr>
              <a:t>Y así de poco en poco </a:t>
            </a:r>
            <a:endParaRPr lang="es-MX" sz="4800" b="1" dirty="0" smtClean="0">
              <a:latin typeface="Segoe Print" pitchFamily="2" charset="0"/>
            </a:endParaRPr>
          </a:p>
          <a:p>
            <a:pPr>
              <a:buNone/>
            </a:pPr>
            <a:r>
              <a:rPr lang="es-ES" sz="4800" b="1" dirty="0" smtClean="0">
                <a:latin typeface="Segoe Print" pitchFamily="2" charset="0"/>
              </a:rPr>
              <a:t>Se convirtió en mí</a:t>
            </a:r>
            <a:endParaRPr lang="es-MX" sz="4800" b="1" dirty="0" smtClean="0">
              <a:latin typeface="Segoe Print" pitchFamily="2" charset="0"/>
            </a:endParaRPr>
          </a:p>
          <a:p>
            <a:pPr>
              <a:buNone/>
            </a:pPr>
            <a:r>
              <a:rPr lang="es-ES" sz="4800" b="1" dirty="0" smtClean="0">
                <a:latin typeface="Segoe Print" pitchFamily="2" charset="0"/>
              </a:rPr>
              <a:t>Sueva mejor amiga.</a:t>
            </a:r>
            <a:endParaRPr lang="es-MX" sz="4800" b="1" dirty="0" smtClean="0">
              <a:latin typeface="Segoe Print" pitchFamily="2" charset="0"/>
            </a:endParaRPr>
          </a:p>
          <a:p>
            <a:pPr>
              <a:buNone/>
            </a:pPr>
            <a:r>
              <a:rPr lang="es-ES" sz="4800" b="1" dirty="0" smtClean="0">
                <a:latin typeface="Segoe Print" pitchFamily="2" charset="0"/>
              </a:rPr>
              <a:t>Salí de segundo de secundaria</a:t>
            </a:r>
            <a:endParaRPr lang="es-MX" sz="4800" b="1" dirty="0" smtClean="0">
              <a:latin typeface="Segoe Print" pitchFamily="2" charset="0"/>
            </a:endParaRPr>
          </a:p>
          <a:p>
            <a:pPr>
              <a:buNone/>
            </a:pPr>
            <a:r>
              <a:rPr lang="es-ES" sz="4800" b="1" dirty="0" smtClean="0">
                <a:latin typeface="Segoe Print" pitchFamily="2" charset="0"/>
              </a:rPr>
              <a:t>Con ocho punto cinco de</a:t>
            </a:r>
            <a:endParaRPr lang="es-MX" sz="4800" b="1" dirty="0" smtClean="0">
              <a:latin typeface="Segoe Print" pitchFamily="2" charset="0"/>
            </a:endParaRPr>
          </a:p>
          <a:p>
            <a:pPr>
              <a:buNone/>
            </a:pPr>
            <a:r>
              <a:rPr lang="es-ES" sz="4800" b="1" dirty="0" smtClean="0">
                <a:latin typeface="Segoe Print" pitchFamily="2" charset="0"/>
              </a:rPr>
              <a:t>Promedio y pase a tercero de secundaria.</a:t>
            </a:r>
            <a:endParaRPr lang="es-MX" sz="4800" b="1" dirty="0" smtClean="0">
              <a:latin typeface="Segoe Print" pitchFamily="2" charset="0"/>
            </a:endParaRPr>
          </a:p>
          <a:p>
            <a:pPr>
              <a:buNone/>
            </a:pPr>
            <a:r>
              <a:rPr lang="es-ES" sz="4800" b="1" dirty="0" smtClean="0">
                <a:latin typeface="Segoe Print" pitchFamily="2" charset="0"/>
              </a:rPr>
              <a:t>Hoy estamos en el año 2012</a:t>
            </a:r>
            <a:endParaRPr lang="es-MX" sz="4800" b="1" dirty="0" smtClean="0">
              <a:latin typeface="Segoe Print" pitchFamily="2" charset="0"/>
            </a:endParaRPr>
          </a:p>
          <a:p>
            <a:pPr>
              <a:buNone/>
            </a:pPr>
            <a:r>
              <a:rPr lang="es-ES" sz="4800" b="1" dirty="0" smtClean="0">
                <a:latin typeface="Segoe Print" pitchFamily="2" charset="0"/>
              </a:rPr>
              <a:t>tengo a mas mejores amigas como:</a:t>
            </a:r>
            <a:endParaRPr lang="es-MX" sz="4800" b="1" dirty="0" smtClean="0">
              <a:latin typeface="Segoe Print" pitchFamily="2" charset="0"/>
            </a:endParaRPr>
          </a:p>
          <a:p>
            <a:pPr>
              <a:buNone/>
            </a:pPr>
            <a:r>
              <a:rPr lang="es-ES" sz="4800" b="1" dirty="0" smtClean="0">
                <a:latin typeface="Segoe Print" pitchFamily="2" charset="0"/>
              </a:rPr>
              <a:t>Lucero, Eva, Ana, Diana, Daniela, Viki,</a:t>
            </a:r>
            <a:endParaRPr lang="es-MX" sz="4800" b="1" dirty="0" smtClean="0">
              <a:latin typeface="Segoe Print" pitchFamily="2" charset="0"/>
            </a:endParaRPr>
          </a:p>
          <a:p>
            <a:pPr>
              <a:buNone/>
            </a:pPr>
            <a:r>
              <a:rPr lang="es-ES" sz="4800" b="1" dirty="0" smtClean="0">
                <a:latin typeface="Segoe Print" pitchFamily="2" charset="0"/>
              </a:rPr>
              <a:t>Andrea, Cecilia, Estefanía, Alexa y muchas más.</a:t>
            </a:r>
            <a:endParaRPr lang="es-MX" sz="4800" b="1" dirty="0" smtClean="0">
              <a:latin typeface="Segoe Print" pitchFamily="2" charset="0"/>
            </a:endParaRPr>
          </a:p>
          <a:p>
            <a:pPr>
              <a:buNone/>
            </a:pPr>
            <a:r>
              <a:rPr lang="es-ES" sz="4800" b="1" dirty="0" smtClean="0">
                <a:latin typeface="Segoe Print" pitchFamily="2" charset="0"/>
              </a:rPr>
              <a:t>Soy feliz, vivo con mi Madre:</a:t>
            </a:r>
            <a:endParaRPr lang="es-MX" sz="4800" b="1" dirty="0" smtClean="0">
              <a:latin typeface="Segoe Print" pitchFamily="2" charset="0"/>
            </a:endParaRPr>
          </a:p>
          <a:p>
            <a:pPr>
              <a:buNone/>
            </a:pPr>
            <a:r>
              <a:rPr lang="es-ES" sz="4800" b="1" dirty="0" smtClean="0">
                <a:latin typeface="Segoe Print" pitchFamily="2" charset="0"/>
              </a:rPr>
              <a:t>María de Los Ángeles Hernández Velázquez,</a:t>
            </a:r>
            <a:endParaRPr lang="es-MX" sz="4800" b="1" dirty="0" smtClean="0">
              <a:latin typeface="Segoe Print" pitchFamily="2" charset="0"/>
            </a:endParaRPr>
          </a:p>
          <a:p>
            <a:pPr>
              <a:buNone/>
            </a:pPr>
            <a:r>
              <a:rPr lang="es-ES" sz="4800" b="1" dirty="0" smtClean="0">
                <a:latin typeface="Segoe Print" pitchFamily="2" charset="0"/>
              </a:rPr>
              <a:t>Con mi Padre: Enrique Toledo Espinosa </a:t>
            </a:r>
            <a:endParaRPr lang="es-MX" sz="4800" b="1" dirty="0" smtClean="0">
              <a:latin typeface="Segoe Print" pitchFamily="2" charset="0"/>
            </a:endParaRPr>
          </a:p>
          <a:p>
            <a:pPr>
              <a:buNone/>
            </a:pPr>
            <a:r>
              <a:rPr lang="es-ES" sz="4800" b="1" dirty="0" smtClean="0">
                <a:latin typeface="Segoe Print" pitchFamily="2" charset="0"/>
              </a:rPr>
              <a:t>Y con mi Hermana: Joselyn Karina Toledo </a:t>
            </a:r>
            <a:endParaRPr lang="es-MX" sz="4800" b="1" dirty="0" smtClean="0">
              <a:latin typeface="Segoe Print" pitchFamily="2" charset="0"/>
            </a:endParaRPr>
          </a:p>
          <a:p>
            <a:pPr>
              <a:buNone/>
            </a:pPr>
            <a:r>
              <a:rPr lang="es-ES" sz="4800" b="1" dirty="0" smtClean="0">
                <a:latin typeface="Segoe Print" pitchFamily="2" charset="0"/>
              </a:rPr>
              <a:t>Hernández.                                          </a:t>
            </a:r>
            <a:endParaRPr lang="es-MX" sz="4800" b="1" dirty="0" smtClean="0">
              <a:latin typeface="Segoe Print" pitchFamily="2" charset="0"/>
            </a:endParaRPr>
          </a:p>
          <a:p>
            <a:pPr>
              <a:buNone/>
            </a:pPr>
            <a:r>
              <a:rPr lang="es-ES" sz="4800" b="1" dirty="0" smtClean="0">
                <a:latin typeface="Segoe Print" pitchFamily="2" charset="0"/>
              </a:rPr>
              <a:t>Espero salir con buen promedio</a:t>
            </a:r>
            <a:endParaRPr lang="es-MX" sz="4800" b="1" dirty="0" smtClean="0">
              <a:latin typeface="Segoe Print" pitchFamily="2" charset="0"/>
            </a:endParaRPr>
          </a:p>
          <a:p>
            <a:pPr>
              <a:buNone/>
            </a:pPr>
            <a:r>
              <a:rPr lang="es-ES" sz="4800" b="1" dirty="0" smtClean="0">
                <a:latin typeface="Segoe Print" pitchFamily="2" charset="0"/>
              </a:rPr>
              <a:t>De la secundaria para poder</a:t>
            </a:r>
            <a:endParaRPr lang="es-MX" sz="4800" b="1" dirty="0" smtClean="0">
              <a:latin typeface="Segoe Print" pitchFamily="2" charset="0"/>
            </a:endParaRPr>
          </a:p>
          <a:p>
            <a:pPr>
              <a:buNone/>
            </a:pPr>
            <a:r>
              <a:rPr lang="es-ES" sz="4800" b="1" dirty="0" smtClean="0">
                <a:latin typeface="Segoe Print" pitchFamily="2" charset="0"/>
              </a:rPr>
              <a:t>Seguir estudiando y triunfar en</a:t>
            </a:r>
            <a:endParaRPr lang="es-MX" sz="4800" b="1" dirty="0" smtClean="0">
              <a:latin typeface="Segoe Print" pitchFamily="2" charset="0"/>
            </a:endParaRPr>
          </a:p>
          <a:p>
            <a:pPr>
              <a:buNone/>
            </a:pPr>
            <a:r>
              <a:rPr lang="es-ES" sz="4800" b="1" dirty="0" smtClean="0">
                <a:latin typeface="Segoe Print" pitchFamily="2" charset="0"/>
              </a:rPr>
              <a:t>La vida.</a:t>
            </a:r>
            <a:endParaRPr lang="es-MX" sz="4800" b="1" dirty="0" smtClean="0">
              <a:latin typeface="Segoe Print" pitchFamily="2" charset="0"/>
            </a:endParaRPr>
          </a:p>
          <a:p>
            <a:pPr>
              <a:buNone/>
            </a:pPr>
            <a:r>
              <a:rPr lang="es-MX" sz="3600" dirty="0" smtClean="0"/>
              <a:t>                                                                                                                                                                                                </a:t>
            </a:r>
            <a:r>
              <a:rPr lang="es-MX" sz="7200" dirty="0" smtClean="0"/>
              <a:t>Erika Toledo Hernández 3° “D” </a:t>
            </a:r>
            <a:endParaRPr lang="es-MX" sz="7200" dirty="0"/>
          </a:p>
        </p:txBody>
      </p:sp>
      <p:pic>
        <p:nvPicPr>
          <p:cNvPr id="4" name="3 Imagen" descr="http://sphotos-e.ak.fbcdn.net/hphotos-ak-prn1/559453_292374540866355_1220410764_n.jpg"/>
          <p:cNvPicPr/>
          <p:nvPr/>
        </p:nvPicPr>
        <p:blipFill>
          <a:blip r:embed="rId3" cstate="print"/>
          <a:srcRect/>
          <a:stretch>
            <a:fillRect/>
          </a:stretch>
        </p:blipFill>
        <p:spPr bwMode="auto">
          <a:xfrm>
            <a:off x="5580112" y="3284984"/>
            <a:ext cx="2088232" cy="2777728"/>
          </a:xfrm>
          <a:prstGeom prst="rect">
            <a:avLst/>
          </a:prstGeom>
          <a:ln>
            <a:noFill/>
          </a:ln>
          <a:effectLst>
            <a:softEdge rad="112500"/>
          </a:effectLst>
        </p:spPr>
      </p:pic>
    </p:spTree>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3000"/>
            <a:lum/>
          </a:blip>
          <a:srcRect/>
          <a:stretch>
            <a:fillRect l="-11000" r="-11000"/>
          </a:stretch>
        </a:blipFill>
        <a:effectLst/>
      </p:bgPr>
    </p:bg>
    <p:spTree>
      <p:nvGrpSpPr>
        <p:cNvPr id="1" name=""/>
        <p:cNvGrpSpPr/>
        <p:nvPr/>
      </p:nvGrpSpPr>
      <p:grpSpPr>
        <a:xfrm>
          <a:off x="0" y="0"/>
          <a:ext cx="0" cy="0"/>
          <a:chOff x="0" y="0"/>
          <a:chExt cx="0" cy="0"/>
        </a:xfrm>
      </p:grpSpPr>
      <p:sp>
        <p:nvSpPr>
          <p:cNvPr id="5" name="4 Marcador de contenido"/>
          <p:cNvSpPr>
            <a:spLocks noGrp="1"/>
          </p:cNvSpPr>
          <p:nvPr>
            <p:ph idx="1"/>
          </p:nvPr>
        </p:nvSpPr>
        <p:spPr>
          <a:xfrm>
            <a:off x="467544" y="332656"/>
            <a:ext cx="8229600" cy="6264696"/>
          </a:xfrm>
        </p:spPr>
        <p:txBody>
          <a:bodyPr>
            <a:normAutofit fontScale="47500" lnSpcReduction="20000"/>
          </a:bodyPr>
          <a:lstStyle/>
          <a:p>
            <a:pPr>
              <a:buNone/>
            </a:pPr>
            <a:r>
              <a:rPr lang="es-MX" sz="3400" b="1" i="1" dirty="0" smtClean="0">
                <a:solidFill>
                  <a:schemeClr val="tx1">
                    <a:lumMod val="95000"/>
                    <a:lumOff val="5000"/>
                  </a:schemeClr>
                </a:solidFill>
                <a:latin typeface="Segoe Print" pitchFamily="2" charset="0"/>
              </a:rPr>
              <a:t>Nací el 19 de marzo, los primeros 5 años,</a:t>
            </a:r>
          </a:p>
          <a:p>
            <a:pPr>
              <a:buNone/>
            </a:pPr>
            <a:r>
              <a:rPr lang="es-MX" sz="3400" b="1" i="1" dirty="0" smtClean="0">
                <a:solidFill>
                  <a:schemeClr val="tx1">
                    <a:lumMod val="95000"/>
                    <a:lumOff val="5000"/>
                  </a:schemeClr>
                </a:solidFill>
                <a:latin typeface="Segoe Print" pitchFamily="2" charset="0"/>
              </a:rPr>
              <a:t>Maravillosos como hija y sobrina única,</a:t>
            </a:r>
          </a:p>
          <a:p>
            <a:pPr>
              <a:buNone/>
            </a:pPr>
            <a:r>
              <a:rPr lang="es-MX" sz="3400" b="1" i="1" dirty="0" smtClean="0">
                <a:solidFill>
                  <a:schemeClr val="tx1">
                    <a:lumMod val="95000"/>
                    <a:lumOff val="5000"/>
                  </a:schemeClr>
                </a:solidFill>
                <a:latin typeface="Segoe Print" pitchFamily="2" charset="0"/>
              </a:rPr>
              <a:t>Pero mi destino me tenía preparada una sorpresa</a:t>
            </a:r>
          </a:p>
          <a:p>
            <a:pPr>
              <a:buNone/>
            </a:pPr>
            <a:r>
              <a:rPr lang="es-MX" sz="3400" b="1" i="1" dirty="0" smtClean="0">
                <a:solidFill>
                  <a:schemeClr val="tx1">
                    <a:lumMod val="95000"/>
                    <a:lumOff val="5000"/>
                  </a:schemeClr>
                </a:solidFill>
                <a:latin typeface="Segoe Print" pitchFamily="2" charset="0"/>
              </a:rPr>
              <a:t>La llegada de un hermoso hermano, con quien jugar, </a:t>
            </a:r>
          </a:p>
          <a:p>
            <a:pPr>
              <a:buNone/>
            </a:pPr>
            <a:r>
              <a:rPr lang="es-MX" sz="3400" b="1" i="1" dirty="0" smtClean="0">
                <a:solidFill>
                  <a:schemeClr val="tx1">
                    <a:lumMod val="95000"/>
                    <a:lumOff val="5000"/>
                  </a:schemeClr>
                </a:solidFill>
                <a:latin typeface="Segoe Print" pitchFamily="2" charset="0"/>
              </a:rPr>
              <a:t>Reír y como todos los hermanos con quien pelear</a:t>
            </a:r>
          </a:p>
          <a:p>
            <a:pPr>
              <a:buNone/>
            </a:pPr>
            <a:r>
              <a:rPr lang="es-MX" sz="3400" b="1" i="1" dirty="0" smtClean="0">
                <a:solidFill>
                  <a:schemeClr val="tx1">
                    <a:lumMod val="95000"/>
                    <a:lumOff val="5000"/>
                  </a:schemeClr>
                </a:solidFill>
                <a:latin typeface="Segoe Print" pitchFamily="2" charset="0"/>
              </a:rPr>
              <a:t>Pero el tiempo pasa tan rápido</a:t>
            </a:r>
          </a:p>
          <a:p>
            <a:pPr>
              <a:buNone/>
            </a:pPr>
            <a:r>
              <a:rPr lang="es-MX" sz="3400" b="1" i="1" dirty="0" smtClean="0">
                <a:solidFill>
                  <a:schemeClr val="tx1">
                    <a:lumMod val="95000"/>
                    <a:lumOff val="5000"/>
                  </a:schemeClr>
                </a:solidFill>
                <a:latin typeface="Segoe Print" pitchFamily="2" charset="0"/>
              </a:rPr>
              <a:t>Y a los 4 años entre al jardín de niños                                        </a:t>
            </a:r>
          </a:p>
          <a:p>
            <a:pPr>
              <a:buNone/>
            </a:pPr>
            <a:r>
              <a:rPr lang="es-MX" sz="3400" b="1" i="1" dirty="0" smtClean="0">
                <a:solidFill>
                  <a:schemeClr val="tx1">
                    <a:lumMod val="95000"/>
                    <a:lumOff val="5000"/>
                  </a:schemeClr>
                </a:solidFill>
                <a:latin typeface="Segoe Print" pitchFamily="2" charset="0"/>
              </a:rPr>
              <a:t>En él aprendí números, letras y muchísimas cosas maravillosas</a:t>
            </a:r>
          </a:p>
          <a:p>
            <a:pPr>
              <a:buNone/>
            </a:pPr>
            <a:r>
              <a:rPr lang="es-MX" sz="3400" b="1" i="1" dirty="0" smtClean="0">
                <a:solidFill>
                  <a:schemeClr val="tx1">
                    <a:lumMod val="95000"/>
                    <a:lumOff val="5000"/>
                  </a:schemeClr>
                </a:solidFill>
                <a:latin typeface="Segoe Print" pitchFamily="2" charset="0"/>
              </a:rPr>
              <a:t>Tanto que fui abanderada en la escolta,</a:t>
            </a:r>
          </a:p>
          <a:p>
            <a:pPr>
              <a:buNone/>
            </a:pPr>
            <a:r>
              <a:rPr lang="es-MX" sz="3400" b="1" i="1" dirty="0" smtClean="0">
                <a:solidFill>
                  <a:schemeClr val="tx1">
                    <a:lumMod val="95000"/>
                    <a:lumOff val="5000"/>
                  </a:schemeClr>
                </a:solidFill>
                <a:latin typeface="Segoe Print" pitchFamily="2" charset="0"/>
              </a:rPr>
              <a:t>Pero el fin de esta etapa ha acabado y entre a una nueva etapa…</a:t>
            </a:r>
          </a:p>
          <a:p>
            <a:pPr>
              <a:buNone/>
            </a:pPr>
            <a:r>
              <a:rPr lang="es-MX" sz="3400" b="1" i="1" dirty="0" smtClean="0">
                <a:solidFill>
                  <a:schemeClr val="tx1">
                    <a:lumMod val="95000"/>
                    <a:lumOff val="5000"/>
                  </a:schemeClr>
                </a:solidFill>
                <a:latin typeface="Segoe Print" pitchFamily="2" charset="0"/>
              </a:rPr>
              <a:t>La primaria, la curse en la escuela “Profesor Rafael Cruz Manjarrez”</a:t>
            </a:r>
          </a:p>
          <a:p>
            <a:pPr>
              <a:buNone/>
            </a:pPr>
            <a:r>
              <a:rPr lang="es-MX" sz="3400" b="1" i="1" dirty="0" smtClean="0">
                <a:solidFill>
                  <a:schemeClr val="tx1">
                    <a:lumMod val="95000"/>
                    <a:lumOff val="5000"/>
                  </a:schemeClr>
                </a:solidFill>
                <a:latin typeface="Segoe Print" pitchFamily="2" charset="0"/>
              </a:rPr>
              <a:t>Ahí conocí a excelentes maestros y amigos</a:t>
            </a:r>
          </a:p>
          <a:p>
            <a:pPr>
              <a:buNone/>
            </a:pPr>
            <a:r>
              <a:rPr lang="es-MX" sz="3400" b="1" i="1" dirty="0" smtClean="0">
                <a:solidFill>
                  <a:schemeClr val="tx1">
                    <a:lumMod val="95000"/>
                    <a:lumOff val="5000"/>
                  </a:schemeClr>
                </a:solidFill>
                <a:latin typeface="Segoe Print" pitchFamily="2" charset="0"/>
              </a:rPr>
              <a:t>Viví experiencias tan hermosas.</a:t>
            </a:r>
          </a:p>
          <a:p>
            <a:pPr>
              <a:buNone/>
            </a:pPr>
            <a:r>
              <a:rPr lang="es-MX" sz="3400" b="1" i="1" dirty="0" smtClean="0">
                <a:solidFill>
                  <a:schemeClr val="tx1">
                    <a:lumMod val="95000"/>
                    <a:lumOff val="5000"/>
                  </a:schemeClr>
                </a:solidFill>
                <a:latin typeface="Segoe Print" pitchFamily="2" charset="0"/>
              </a:rPr>
              <a:t>Así pasa el tiempo… y</a:t>
            </a:r>
          </a:p>
          <a:p>
            <a:pPr>
              <a:buNone/>
            </a:pPr>
            <a:r>
              <a:rPr lang="es-MX" sz="3400" b="1" i="1" dirty="0" smtClean="0">
                <a:solidFill>
                  <a:schemeClr val="tx1">
                    <a:lumMod val="95000"/>
                    <a:lumOff val="5000"/>
                  </a:schemeClr>
                </a:solidFill>
                <a:latin typeface="Segoe Print" pitchFamily="2" charset="0"/>
              </a:rPr>
              <a:t>Toda mi familia estaba tan preocupada</a:t>
            </a:r>
          </a:p>
          <a:p>
            <a:pPr>
              <a:buNone/>
            </a:pPr>
            <a:r>
              <a:rPr lang="es-MX" sz="3400" b="1" i="1" dirty="0" smtClean="0">
                <a:solidFill>
                  <a:schemeClr val="tx1">
                    <a:lumMod val="95000"/>
                    <a:lumOff val="5000"/>
                  </a:schemeClr>
                </a:solidFill>
                <a:latin typeface="Segoe Print" pitchFamily="2" charset="0"/>
              </a:rPr>
              <a:t>Porque venía una difícil pero maravillosa etapa de mi vida</a:t>
            </a:r>
          </a:p>
          <a:p>
            <a:pPr>
              <a:buNone/>
            </a:pPr>
            <a:r>
              <a:rPr lang="es-MX" sz="3400" b="1" i="1" dirty="0" smtClean="0">
                <a:solidFill>
                  <a:schemeClr val="tx1">
                    <a:lumMod val="95000"/>
                    <a:lumOff val="5000"/>
                  </a:schemeClr>
                </a:solidFill>
                <a:latin typeface="Segoe Print" pitchFamily="2" charset="0"/>
              </a:rPr>
              <a:t>La secundaria, afortunadamente mi familia me supo guiar</a:t>
            </a:r>
          </a:p>
          <a:p>
            <a:pPr>
              <a:buNone/>
            </a:pPr>
            <a:r>
              <a:rPr lang="es-MX" sz="3400" b="1" i="1" dirty="0" smtClean="0">
                <a:solidFill>
                  <a:schemeClr val="tx1">
                    <a:lumMod val="95000"/>
                    <a:lumOff val="5000"/>
                  </a:schemeClr>
                </a:solidFill>
                <a:latin typeface="Segoe Print" pitchFamily="2" charset="0"/>
              </a:rPr>
              <a:t>Y ahora soy tan feliz estudiando en la secundaria “Pablo Casals”</a:t>
            </a:r>
          </a:p>
          <a:p>
            <a:pPr>
              <a:buNone/>
            </a:pPr>
            <a:r>
              <a:rPr lang="es-MX" sz="3400" b="1" i="1" dirty="0" smtClean="0">
                <a:solidFill>
                  <a:schemeClr val="tx1">
                    <a:lumMod val="95000"/>
                    <a:lumOff val="5000"/>
                  </a:schemeClr>
                </a:solidFill>
                <a:latin typeface="Segoe Print" pitchFamily="2" charset="0"/>
              </a:rPr>
              <a:t>Donde he encontrado unos maravillosos amigos con quien reír.</a:t>
            </a:r>
          </a:p>
          <a:p>
            <a:pPr>
              <a:buNone/>
            </a:pPr>
            <a:r>
              <a:rPr lang="es-MX" sz="3400" b="1" i="1" dirty="0" smtClean="0">
                <a:solidFill>
                  <a:schemeClr val="tx1">
                    <a:lumMod val="95000"/>
                    <a:lumOff val="5000"/>
                  </a:schemeClr>
                </a:solidFill>
                <a:latin typeface="Segoe Print" pitchFamily="2" charset="0"/>
              </a:rPr>
              <a:t> Como podrán ver este poema no está del todo terminado</a:t>
            </a:r>
          </a:p>
          <a:p>
            <a:pPr>
              <a:buNone/>
            </a:pPr>
            <a:r>
              <a:rPr lang="es-MX" sz="3400" b="1" i="1" dirty="0" smtClean="0">
                <a:solidFill>
                  <a:schemeClr val="tx1">
                    <a:lumMod val="95000"/>
                    <a:lumOff val="5000"/>
                  </a:schemeClr>
                </a:solidFill>
                <a:latin typeface="Segoe Print" pitchFamily="2" charset="0"/>
              </a:rPr>
              <a:t>Porque aun me faltan varias experiencias que tengo que vivir</a:t>
            </a:r>
          </a:p>
          <a:p>
            <a:pPr>
              <a:buNone/>
            </a:pPr>
            <a:r>
              <a:rPr lang="es-MX" sz="3400" b="1" i="1" dirty="0" smtClean="0">
                <a:solidFill>
                  <a:schemeClr val="tx1">
                    <a:lumMod val="95000"/>
                    <a:lumOff val="5000"/>
                  </a:schemeClr>
                </a:solidFill>
                <a:latin typeface="Segoe Print" pitchFamily="2" charset="0"/>
              </a:rPr>
              <a:t>Y de las cuales aprender.</a:t>
            </a:r>
          </a:p>
          <a:p>
            <a:pPr>
              <a:buNone/>
            </a:pPr>
            <a:endParaRPr lang="es-MX" sz="3400" b="1" dirty="0" smtClean="0">
              <a:solidFill>
                <a:schemeClr val="tx1">
                  <a:lumMod val="95000"/>
                  <a:lumOff val="5000"/>
                </a:schemeClr>
              </a:solidFill>
            </a:endParaRPr>
          </a:p>
          <a:p>
            <a:pPr>
              <a:buNone/>
            </a:pPr>
            <a:r>
              <a:rPr lang="es-MX" sz="3400" b="1" dirty="0" smtClean="0">
                <a:solidFill>
                  <a:schemeClr val="tx1">
                    <a:lumMod val="95000"/>
                    <a:lumOff val="5000"/>
                  </a:schemeClr>
                </a:solidFill>
              </a:rPr>
              <a:t>                                                                                     Diana Laura Reyes </a:t>
            </a:r>
            <a:r>
              <a:rPr lang="es-MX" sz="3400" b="1" dirty="0" err="1" smtClean="0">
                <a:solidFill>
                  <a:schemeClr val="tx1">
                    <a:lumMod val="95000"/>
                    <a:lumOff val="5000"/>
                  </a:schemeClr>
                </a:solidFill>
              </a:rPr>
              <a:t>Reyes</a:t>
            </a:r>
            <a:r>
              <a:rPr lang="es-MX" sz="3400" b="1" dirty="0" smtClean="0">
                <a:solidFill>
                  <a:schemeClr val="tx1">
                    <a:lumMod val="95000"/>
                    <a:lumOff val="5000"/>
                  </a:schemeClr>
                </a:solidFill>
              </a:rPr>
              <a:t>  3° “D”                         </a:t>
            </a:r>
            <a:endParaRPr lang="es-MX" sz="3400" b="1" dirty="0">
              <a:solidFill>
                <a:schemeClr val="tx1">
                  <a:lumMod val="95000"/>
                  <a:lumOff val="5000"/>
                </a:schemeClr>
              </a:solidFill>
            </a:endParaRPr>
          </a:p>
        </p:txBody>
      </p:sp>
      <p:pic>
        <p:nvPicPr>
          <p:cNvPr id="6" name="5 Imagen" descr="http://sphotos-e.ak.fbcdn.net/hphotos-ak-ash4/p206x206/252119_152974371438101_1611085_n.jpg"/>
          <p:cNvPicPr/>
          <p:nvPr/>
        </p:nvPicPr>
        <p:blipFill>
          <a:blip r:embed="rId3" cstate="print"/>
          <a:srcRect/>
          <a:stretch>
            <a:fillRect/>
          </a:stretch>
        </p:blipFill>
        <p:spPr bwMode="auto">
          <a:xfrm>
            <a:off x="6516216" y="260648"/>
            <a:ext cx="2160240" cy="165618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9000"/>
            <a:lum/>
          </a:blip>
          <a:srcRect/>
          <a:stretch>
            <a:fillRect l="-18000" r="-18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323528" y="2852936"/>
            <a:ext cx="8229600" cy="1143000"/>
          </a:xfrm>
        </p:spPr>
        <p:txBody>
          <a:bodyPr>
            <a:noAutofit/>
          </a:bodyPr>
          <a:lstStyle/>
          <a:p>
            <a:pPr lvl="0"/>
            <a:r>
              <a:rPr lang="es-ES" sz="2400" dirty="0" smtClean="0">
                <a:solidFill>
                  <a:srgbClr val="7030A0"/>
                </a:solidFill>
                <a:latin typeface="Century Gothic" pitchFamily="34" charset="0"/>
              </a:rPr>
              <a:t>Nereida Abigail Cruz Rivas  3°”D” </a:t>
            </a:r>
            <a:r>
              <a:rPr lang="es-ES" sz="2000" dirty="0" smtClean="0">
                <a:solidFill>
                  <a:srgbClr val="7030A0"/>
                </a:solidFill>
              </a:rPr>
              <a:t/>
            </a:r>
            <a:br>
              <a:rPr lang="es-ES" sz="2000" dirty="0" smtClean="0">
                <a:solidFill>
                  <a:srgbClr val="7030A0"/>
                </a:solidFill>
              </a:rPr>
            </a:br>
            <a:r>
              <a:rPr lang="es-ES" sz="2000" dirty="0" smtClean="0">
                <a:solidFill>
                  <a:srgbClr val="7030A0"/>
                </a:solidFill>
                <a:latin typeface="Century Gothic" pitchFamily="34" charset="0"/>
              </a:rPr>
              <a:t>Chaparrita y bonita,</a:t>
            </a:r>
            <a:br>
              <a:rPr lang="es-ES" sz="2000" dirty="0" smtClean="0">
                <a:solidFill>
                  <a:srgbClr val="7030A0"/>
                </a:solidFill>
                <a:latin typeface="Century Gothic" pitchFamily="34" charset="0"/>
              </a:rPr>
            </a:br>
            <a:r>
              <a:rPr lang="es-ES" sz="2000" dirty="0" smtClean="0">
                <a:solidFill>
                  <a:srgbClr val="7030A0"/>
                </a:solidFill>
                <a:latin typeface="Century Gothic" pitchFamily="34" charset="0"/>
              </a:rPr>
              <a:t>cabello corto y lacio, </a:t>
            </a:r>
            <a:br>
              <a:rPr lang="es-ES" sz="2000" dirty="0" smtClean="0">
                <a:solidFill>
                  <a:srgbClr val="7030A0"/>
                </a:solidFill>
                <a:latin typeface="Century Gothic" pitchFamily="34" charset="0"/>
              </a:rPr>
            </a:br>
            <a:r>
              <a:rPr lang="es-ES" sz="2000" dirty="0" smtClean="0">
                <a:solidFill>
                  <a:srgbClr val="7030A0"/>
                </a:solidFill>
                <a:latin typeface="Century Gothic" pitchFamily="34" charset="0"/>
              </a:rPr>
              <a:t>hija de Rosalia </a:t>
            </a:r>
            <a:br>
              <a:rPr lang="es-ES" sz="2000" dirty="0" smtClean="0">
                <a:solidFill>
                  <a:srgbClr val="7030A0"/>
                </a:solidFill>
                <a:latin typeface="Century Gothic" pitchFamily="34" charset="0"/>
              </a:rPr>
            </a:br>
            <a:r>
              <a:rPr lang="es-ES" sz="2000" dirty="0" smtClean="0">
                <a:solidFill>
                  <a:srgbClr val="7030A0"/>
                </a:solidFill>
                <a:latin typeface="Century Gothic" pitchFamily="34" charset="0"/>
              </a:rPr>
              <a:t>y José, para quererme un buen rato.</a:t>
            </a:r>
            <a:r>
              <a:rPr lang="es-MX" sz="2000" dirty="0" smtClean="0">
                <a:solidFill>
                  <a:srgbClr val="7030A0"/>
                </a:solidFill>
                <a:latin typeface="Century Gothic" pitchFamily="34" charset="0"/>
              </a:rPr>
              <a:t/>
            </a:r>
            <a:br>
              <a:rPr lang="es-MX" sz="2000" dirty="0" smtClean="0">
                <a:solidFill>
                  <a:srgbClr val="7030A0"/>
                </a:solidFill>
                <a:latin typeface="Century Gothic" pitchFamily="34" charset="0"/>
              </a:rPr>
            </a:br>
            <a:r>
              <a:rPr lang="es-ES" sz="2000" dirty="0" smtClean="0">
                <a:solidFill>
                  <a:srgbClr val="7030A0"/>
                </a:solidFill>
                <a:latin typeface="Century Gothic" pitchFamily="34" charset="0"/>
              </a:rPr>
              <a:t>Crecí con un hermano menor </a:t>
            </a:r>
            <a:br>
              <a:rPr lang="es-ES" sz="2000" dirty="0" smtClean="0">
                <a:solidFill>
                  <a:srgbClr val="7030A0"/>
                </a:solidFill>
                <a:latin typeface="Century Gothic" pitchFamily="34" charset="0"/>
              </a:rPr>
            </a:br>
            <a:r>
              <a:rPr lang="es-ES" sz="2000" dirty="0" smtClean="0">
                <a:solidFill>
                  <a:srgbClr val="7030A0"/>
                </a:solidFill>
                <a:latin typeface="Century Gothic" pitchFamily="34" charset="0"/>
              </a:rPr>
              <a:t>llamado Jonathan</a:t>
            </a:r>
            <a:br>
              <a:rPr lang="es-ES" sz="2000" dirty="0" smtClean="0">
                <a:solidFill>
                  <a:srgbClr val="7030A0"/>
                </a:solidFill>
                <a:latin typeface="Century Gothic" pitchFamily="34" charset="0"/>
              </a:rPr>
            </a:br>
            <a:r>
              <a:rPr lang="es-ES" sz="2000" dirty="0" smtClean="0">
                <a:solidFill>
                  <a:srgbClr val="7030A0"/>
                </a:solidFill>
                <a:latin typeface="Century Gothic" pitchFamily="34" charset="0"/>
              </a:rPr>
              <a:t>que ha hecho que mi vida sea mejor.</a:t>
            </a:r>
            <a:br>
              <a:rPr lang="es-ES" sz="2000" dirty="0" smtClean="0">
                <a:solidFill>
                  <a:srgbClr val="7030A0"/>
                </a:solidFill>
                <a:latin typeface="Century Gothic" pitchFamily="34" charset="0"/>
              </a:rPr>
            </a:br>
            <a:r>
              <a:rPr lang="es-ES" sz="2000" dirty="0" smtClean="0">
                <a:solidFill>
                  <a:srgbClr val="7030A0"/>
                </a:solidFill>
                <a:latin typeface="Century Gothic" pitchFamily="34" charset="0"/>
              </a:rPr>
              <a:t>Creciendo y descubriendo,</a:t>
            </a:r>
            <a:br>
              <a:rPr lang="es-ES" sz="2000" dirty="0" smtClean="0">
                <a:solidFill>
                  <a:srgbClr val="7030A0"/>
                </a:solidFill>
                <a:latin typeface="Century Gothic" pitchFamily="34" charset="0"/>
              </a:rPr>
            </a:br>
            <a:r>
              <a:rPr lang="es-ES" sz="2000" dirty="0" smtClean="0">
                <a:solidFill>
                  <a:srgbClr val="7030A0"/>
                </a:solidFill>
                <a:latin typeface="Century Gothic" pitchFamily="34" charset="0"/>
              </a:rPr>
              <a:t>aprendí que no podemos tener todo en la vida, </a:t>
            </a:r>
            <a:br>
              <a:rPr lang="es-ES" sz="2000" dirty="0" smtClean="0">
                <a:solidFill>
                  <a:srgbClr val="7030A0"/>
                </a:solidFill>
                <a:latin typeface="Century Gothic" pitchFamily="34" charset="0"/>
              </a:rPr>
            </a:br>
            <a:r>
              <a:rPr lang="es-ES" sz="2000" dirty="0" smtClean="0">
                <a:solidFill>
                  <a:srgbClr val="7030A0"/>
                </a:solidFill>
                <a:latin typeface="Century Gothic" pitchFamily="34" charset="0"/>
              </a:rPr>
              <a:t>hay que trabajar duro para obtenerlo, </a:t>
            </a:r>
            <a:br>
              <a:rPr lang="es-ES" sz="2000" dirty="0" smtClean="0">
                <a:solidFill>
                  <a:srgbClr val="7030A0"/>
                </a:solidFill>
                <a:latin typeface="Century Gothic" pitchFamily="34" charset="0"/>
              </a:rPr>
            </a:br>
            <a:r>
              <a:rPr lang="es-ES" sz="2000" dirty="0" smtClean="0">
                <a:solidFill>
                  <a:srgbClr val="7030A0"/>
                </a:solidFill>
                <a:latin typeface="Century Gothic" pitchFamily="34" charset="0"/>
              </a:rPr>
              <a:t>y hacer lo posible para crear alegría. </a:t>
            </a:r>
            <a:r>
              <a:rPr lang="es-MX" sz="2000" dirty="0" smtClean="0">
                <a:solidFill>
                  <a:srgbClr val="7030A0"/>
                </a:solidFill>
                <a:latin typeface="Century Gothic" pitchFamily="34" charset="0"/>
              </a:rPr>
              <a:t/>
            </a:r>
            <a:br>
              <a:rPr lang="es-MX" sz="2000" dirty="0" smtClean="0">
                <a:solidFill>
                  <a:srgbClr val="7030A0"/>
                </a:solidFill>
                <a:latin typeface="Century Gothic" pitchFamily="34" charset="0"/>
              </a:rPr>
            </a:br>
            <a:r>
              <a:rPr lang="es-ES" sz="2000" dirty="0" smtClean="0">
                <a:solidFill>
                  <a:srgbClr val="7030A0"/>
                </a:solidFill>
                <a:latin typeface="Century Gothic" pitchFamily="34" charset="0"/>
              </a:rPr>
              <a:t>Entré a la escuela y conocí muchos amigos,</a:t>
            </a:r>
            <a:br>
              <a:rPr lang="es-ES" sz="2000" dirty="0" smtClean="0">
                <a:solidFill>
                  <a:srgbClr val="7030A0"/>
                </a:solidFill>
                <a:latin typeface="Century Gothic" pitchFamily="34" charset="0"/>
              </a:rPr>
            </a:br>
            <a:r>
              <a:rPr lang="es-ES" sz="2000" dirty="0" smtClean="0">
                <a:solidFill>
                  <a:srgbClr val="7030A0"/>
                </a:solidFill>
                <a:latin typeface="Century Gothic" pitchFamily="34" charset="0"/>
              </a:rPr>
              <a:t>para apoyarme y protegerme </a:t>
            </a:r>
            <a:br>
              <a:rPr lang="es-ES" sz="2000" dirty="0" smtClean="0">
                <a:solidFill>
                  <a:srgbClr val="7030A0"/>
                </a:solidFill>
                <a:latin typeface="Century Gothic" pitchFamily="34" charset="0"/>
              </a:rPr>
            </a:br>
            <a:r>
              <a:rPr lang="es-ES" sz="2000" dirty="0" smtClean="0">
                <a:solidFill>
                  <a:srgbClr val="7030A0"/>
                </a:solidFill>
                <a:latin typeface="Century Gothic" pitchFamily="34" charset="0"/>
              </a:rPr>
              <a:t>de algunos desconocidos.</a:t>
            </a:r>
            <a:r>
              <a:rPr lang="es-MX" sz="2000" dirty="0" smtClean="0">
                <a:solidFill>
                  <a:srgbClr val="7030A0"/>
                </a:solidFill>
                <a:latin typeface="Century Gothic" pitchFamily="34" charset="0"/>
              </a:rPr>
              <a:t/>
            </a:r>
            <a:br>
              <a:rPr lang="es-MX" sz="2000" dirty="0" smtClean="0">
                <a:solidFill>
                  <a:srgbClr val="7030A0"/>
                </a:solidFill>
                <a:latin typeface="Century Gothic" pitchFamily="34" charset="0"/>
              </a:rPr>
            </a:br>
            <a:r>
              <a:rPr lang="es-ES" sz="2000" dirty="0" smtClean="0">
                <a:solidFill>
                  <a:srgbClr val="7030A0"/>
                </a:solidFill>
                <a:latin typeface="Century Gothic" pitchFamily="34" charset="0"/>
              </a:rPr>
              <a:t>En fin, mi vida es hermosa, </a:t>
            </a:r>
            <a:br>
              <a:rPr lang="es-ES" sz="2000" dirty="0" smtClean="0">
                <a:solidFill>
                  <a:srgbClr val="7030A0"/>
                </a:solidFill>
                <a:latin typeface="Century Gothic" pitchFamily="34" charset="0"/>
              </a:rPr>
            </a:br>
            <a:r>
              <a:rPr lang="es-ES" sz="2000" dirty="0" smtClean="0">
                <a:solidFill>
                  <a:srgbClr val="7030A0"/>
                </a:solidFill>
                <a:latin typeface="Century Gothic" pitchFamily="34" charset="0"/>
              </a:rPr>
              <a:t>por que las personas con las que convivo así lo han creado,</a:t>
            </a:r>
            <a:br>
              <a:rPr lang="es-ES" sz="2000" dirty="0" smtClean="0">
                <a:solidFill>
                  <a:srgbClr val="7030A0"/>
                </a:solidFill>
                <a:latin typeface="Century Gothic" pitchFamily="34" charset="0"/>
              </a:rPr>
            </a:br>
            <a:r>
              <a:rPr lang="es-ES" sz="2000" dirty="0" smtClean="0">
                <a:solidFill>
                  <a:srgbClr val="7030A0"/>
                </a:solidFill>
                <a:latin typeface="Century Gothic" pitchFamily="34" charset="0"/>
              </a:rPr>
              <a:t>agradezco su amor, cariño, confianza</a:t>
            </a:r>
            <a:br>
              <a:rPr lang="es-ES" sz="2000" dirty="0" smtClean="0">
                <a:solidFill>
                  <a:srgbClr val="7030A0"/>
                </a:solidFill>
                <a:latin typeface="Century Gothic" pitchFamily="34" charset="0"/>
              </a:rPr>
            </a:br>
            <a:r>
              <a:rPr lang="es-ES" sz="2000" dirty="0" smtClean="0">
                <a:solidFill>
                  <a:srgbClr val="7030A0"/>
                </a:solidFill>
                <a:latin typeface="Century Gothic" pitchFamily="34" charset="0"/>
              </a:rPr>
              <a:t>ya que, de alguna u otra forma los hubiera necesitado</a:t>
            </a:r>
            <a:r>
              <a:rPr lang="es-ES" sz="2000" dirty="0" smtClean="0"/>
              <a:t>.</a:t>
            </a:r>
            <a:endParaRPr lang="es-MX" sz="2000" dirty="0"/>
          </a:p>
        </p:txBody>
      </p:sp>
      <p:pic>
        <p:nvPicPr>
          <p:cNvPr id="4" name="3 Imagen" descr="http://sphotos-d.ak.fbcdn.net/hphotos-ak-ash3/p206x206/561604_458205594231248_962665048_n.jpg"/>
          <p:cNvPicPr/>
          <p:nvPr/>
        </p:nvPicPr>
        <p:blipFill>
          <a:blip r:embed="rId3" cstate="print"/>
          <a:srcRect/>
          <a:stretch>
            <a:fillRect/>
          </a:stretch>
        </p:blipFill>
        <p:spPr bwMode="auto">
          <a:xfrm>
            <a:off x="6948264" y="620688"/>
            <a:ext cx="2016224" cy="159772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762</TotalTime>
  <Words>2710</Words>
  <Application>Microsoft Office PowerPoint</Application>
  <PresentationFormat>Presentación en pantalla (4:3)</PresentationFormat>
  <Paragraphs>403</Paragraphs>
  <Slides>27</Slides>
  <Notes>3</Notes>
  <HiddenSlides>0</HiddenSlides>
  <MMClips>0</MMClips>
  <ScaleCrop>false</ScaleCrop>
  <HeadingPairs>
    <vt:vector size="4" baseType="variant">
      <vt:variant>
        <vt:lpstr>Tema</vt:lpstr>
      </vt:variant>
      <vt:variant>
        <vt:i4>1</vt:i4>
      </vt:variant>
      <vt:variant>
        <vt:lpstr>Títulos de diapositiva</vt:lpstr>
      </vt:variant>
      <vt:variant>
        <vt:i4>27</vt:i4>
      </vt:variant>
    </vt:vector>
  </HeadingPairs>
  <TitlesOfParts>
    <vt:vector size="28" baseType="lpstr">
      <vt:lpstr>Tema de Office</vt:lpstr>
      <vt:lpstr>Antología  Autobiografías</vt:lpstr>
      <vt:lpstr>Diapositiva 2</vt:lpstr>
      <vt:lpstr>Diapositiva 3</vt:lpstr>
      <vt:lpstr>Autobiografía          Lucero Díaz  Salcedo             3°”D”         En un bello  atardecer  el 1 de Diciembre de 1997 Una bella niña,  nació, con una sonrisa de media luna   Al dar sus primeros pasos lleno de alegría a sus padres.  &amp;  bueno mi madre, yo,  de pequeña pensaba que era una súper  heroína Luego crecí y me di cuenta de que es verdad. Al ir creciendo entre un mundo de letras, números y  personas.  Las Empecé a conocer  y me di cuenta de que cada quien tiene un corazón distinto. Que  vivimos en  un mundo en donde la verdad,  Se esconde debajo de una almohada. Donde yo soy una simple niña   La cual cree mi universo entre sueños y risas, que se perderían en el aire. Entre enojos y lágrimas que caerían en el fondo del mar Al saber que personas entraran en mi vida y otras salieran de ella Que unas personas simplemente serian tan especiales para mí, Personas que  me  enseñaron lo que es la vida. Sin saber que algún día de mis suspiros se escaparía un te extraño,  Un te quiero hacia alguien más. Enamorarme sin más razón, quedarme sin aliento por alguien. Después me di cuenta de que puedo llegar a querer más a las personas  De lo que ellas me quieren a mí. Me encanta jugar con las sonrisas Y no dejar caer  lagrimas de las personas. &amp; Es que  me choca preguntar que es este feo lugar? &amp; que después de abrir mis ojos, veo que es la realidad. Si  siempre  despertar mirándome al espejo &amp; pensar simplemente soy yo.  </vt:lpstr>
      <vt:lpstr>Cuando nací mi mamá dijo que fue al día más maravilloso de su vida Fue el resplandor que ilumino su existencia cuando tenía 2 años de vida cedió cuenta que fui la mayor ilusión de toda su vida, pero en ese momento tan especial no sabía que yo sería su angelito con cuernos y cola así que me siguió diciendo que yo era su ángel. He hecho hasta ahorita un montón de cosas, pero la mayor cosa mala que hecho hasta ahora fue caerme de mi casa de la azotea pensando que mi mama me estaría esperando con los brazos abiertos diciendo aquí te cacho.  En este momento tengo 14 años estudio en la escuela secundaria número 125 “pablo casals” estoy cursando el tercer año y pronto saldré de la escuela                                           Daniela Cano Osnaya 3°D </vt:lpstr>
      <vt:lpstr>Estefanía Araceli Tapia Zarate   3°D Nací en México D.F en el hospital Zona numero 68.Mis padres son Sofía Zarate Abad Y Ricardo Jaciel Tapia Herrera.  Tengo un hermano llamado Moisés Habrán Tapia Zarate. Desde que nací hasta los 7 años fui educada y cuidada por mis abuelos maternos ya que Mis padres trabajaban todo el día y en ocasiones turno nocturno. Mi kínder lo estudié en una escuela cerca d mi casa llamada Acuativa, antes de terminar el kínder Mi abuelo falleció de un ataque al corazón. Desde entonces mi abuela y mi tía se dedicaran a Cuidarme. Al terminar kínder ingrese a la primaria de la escuela Agustín García Conde. Al pasar a 2 de primaria mi abuela falleció prácticamente obligando a que mamá dejara el turno de La mañana en el hospital cambiándolos a turnos nocturnos. La primaria no fue lo que se podría decir especial para mí pero un elementó básico el cual tenía que Cumplir por obvias razones personales y sociales. Estudie al lado de mis actuales compañeros de secundaria Erika Toledo Hernández y Luis Ángel Gomes Loya. En la actualidad asisto a la Secundaria Diurna N° 125 Pablo Casals en tercer Año para después ingresar a la preparatoria N° 5 y así poder ingresar a la UNAM para estudiar                       Diseño Arquitectónico. </vt:lpstr>
      <vt:lpstr>Diapositiva 7</vt:lpstr>
      <vt:lpstr>Diapositiva 8</vt:lpstr>
      <vt:lpstr>Nereida Abigail Cruz Rivas  3°”D”  Chaparrita y bonita, cabello corto y lacio,  hija de Rosalia  y José, para quererme un buen rato. Crecí con un hermano menor  llamado Jonathan que ha hecho que mi vida sea mejor. Creciendo y descubriendo, aprendí que no podemos tener todo en la vida,  hay que trabajar duro para obtenerlo,  y hacer lo posible para crear alegría.  Entré a la escuela y conocí muchos amigos, para apoyarme y protegerme  de algunos desconocidos. En fin, mi vida es hermosa,  por que las personas con las que convivo así lo han creado, agradezco su amor, cariño, confianza ya que, de alguna u otra forma los hubiera necesitado.</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usuario</cp:lastModifiedBy>
  <cp:revision>82</cp:revision>
  <dcterms:created xsi:type="dcterms:W3CDTF">2013-01-10T16:24:34Z</dcterms:created>
  <dcterms:modified xsi:type="dcterms:W3CDTF">2013-02-07T15:43:25Z</dcterms:modified>
</cp:coreProperties>
</file>