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8" r:id="rId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0099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49AFA-8A53-405B-9E07-AE831F5AB869}" type="datetimeFigureOut">
              <a:rPr lang="es-MX" smtClean="0"/>
              <a:pPr/>
              <a:t>07/05/2013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0E9D2-06E2-40B8-A2C2-0E359118C3F9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49AFA-8A53-405B-9E07-AE831F5AB869}" type="datetimeFigureOut">
              <a:rPr lang="es-MX" smtClean="0"/>
              <a:pPr/>
              <a:t>07/05/2013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0E9D2-06E2-40B8-A2C2-0E359118C3F9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49AFA-8A53-405B-9E07-AE831F5AB869}" type="datetimeFigureOut">
              <a:rPr lang="es-MX" smtClean="0"/>
              <a:pPr/>
              <a:t>07/05/2013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0E9D2-06E2-40B8-A2C2-0E359118C3F9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49AFA-8A53-405B-9E07-AE831F5AB869}" type="datetimeFigureOut">
              <a:rPr lang="es-MX" smtClean="0"/>
              <a:pPr/>
              <a:t>07/05/2013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0E9D2-06E2-40B8-A2C2-0E359118C3F9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49AFA-8A53-405B-9E07-AE831F5AB869}" type="datetimeFigureOut">
              <a:rPr lang="es-MX" smtClean="0"/>
              <a:pPr/>
              <a:t>07/05/2013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0E9D2-06E2-40B8-A2C2-0E359118C3F9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49AFA-8A53-405B-9E07-AE831F5AB869}" type="datetimeFigureOut">
              <a:rPr lang="es-MX" smtClean="0"/>
              <a:pPr/>
              <a:t>07/05/2013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0E9D2-06E2-40B8-A2C2-0E359118C3F9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49AFA-8A53-405B-9E07-AE831F5AB869}" type="datetimeFigureOut">
              <a:rPr lang="es-MX" smtClean="0"/>
              <a:pPr/>
              <a:t>07/05/2013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0E9D2-06E2-40B8-A2C2-0E359118C3F9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49AFA-8A53-405B-9E07-AE831F5AB869}" type="datetimeFigureOut">
              <a:rPr lang="es-MX" smtClean="0"/>
              <a:pPr/>
              <a:t>07/05/2013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0E9D2-06E2-40B8-A2C2-0E359118C3F9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49AFA-8A53-405B-9E07-AE831F5AB869}" type="datetimeFigureOut">
              <a:rPr lang="es-MX" smtClean="0"/>
              <a:pPr/>
              <a:t>07/05/2013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0E9D2-06E2-40B8-A2C2-0E359118C3F9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49AFA-8A53-405B-9E07-AE831F5AB869}" type="datetimeFigureOut">
              <a:rPr lang="es-MX" smtClean="0"/>
              <a:pPr/>
              <a:t>07/05/2013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0E9D2-06E2-40B8-A2C2-0E359118C3F9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49AFA-8A53-405B-9E07-AE831F5AB869}" type="datetimeFigureOut">
              <a:rPr lang="es-MX" smtClean="0"/>
              <a:pPr/>
              <a:t>07/05/2013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0E9D2-06E2-40B8-A2C2-0E359118C3F9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B49AFA-8A53-405B-9E07-AE831F5AB869}" type="datetimeFigureOut">
              <a:rPr lang="es-MX" smtClean="0"/>
              <a:pPr/>
              <a:t>07/05/2013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0E9D2-06E2-40B8-A2C2-0E359118C3F9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.mx/url?sa=i&amp;rct=j&amp;q=tumblr+lesvianas&amp;source=images&amp;cd=&amp;cad=rja&amp;docid=nqDFKqSm8_MN3M&amp;tbnid=9-7KRgNA26fkTM:&amp;ved=0CAUQjRw&amp;url=http://resistediverso.blogspot.com/2012/04/la-imagen-del-dia_27.html&amp;ei=P36CUcPRIY2m8ASWl4GwDg&amp;bvm=bv.45921128,d.dmg&amp;psig=AFQjCNHMAwWYrNSSrcxwfCd07Cvn2LFJKQ&amp;ust=1367592882183531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hyperlink" Target="http://www.google.com.mx/url?sa=i&amp;rct=j&amp;q=tumblr+gay&amp;source=images&amp;cd=&amp;cad=rja&amp;docid=w6rdVtbe-08ybM&amp;tbnid=I38wZDqm5RDNrM:&amp;ved=0CAUQjRw&amp;url=http://weheartit.com/entry/9014578&amp;ei=DH6CUfn0LYXs8wSS8YCYDg&amp;bvm=bv.45921128,d.dmg&amp;psig=AFQjCNEW2WPDr7-a4TSw3zf3MSjwrw6ySg&amp;ust=1367592680838347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0" name="Picture 8" descr="http://4.bp.blogspot.com/-bNZLH_FNaGs/T5r3af2VpyI/AAAAAAAACx0/agvf6aS6KgE/s1600/lesbianas4.pn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3714752"/>
          </a:xfrm>
          <a:prstGeom prst="rect">
            <a:avLst/>
          </a:prstGeom>
          <a:noFill/>
        </p:spPr>
      </p:pic>
      <p:pic>
        <p:nvPicPr>
          <p:cNvPr id="13" name="Picture 4" descr="http://data.whicdn.com/images/9014578/tumblr_ljwxfgMaCY1qbtmslo1_500_large.jpg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3714752"/>
            <a:ext cx="9144000" cy="3143248"/>
          </a:xfrm>
          <a:prstGeom prst="rect">
            <a:avLst/>
          </a:prstGeom>
          <a:noFill/>
        </p:spPr>
      </p:pic>
      <p:sp>
        <p:nvSpPr>
          <p:cNvPr id="15" name="14 CuadroTexto"/>
          <p:cNvSpPr txBox="1"/>
          <p:nvPr/>
        </p:nvSpPr>
        <p:spPr>
          <a:xfrm>
            <a:off x="1785918" y="1071546"/>
            <a:ext cx="542928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6000" dirty="0" smtClean="0">
                <a:latin typeface="Century Gothic" pitchFamily="34" charset="0"/>
              </a:rPr>
              <a:t>  </a:t>
            </a:r>
            <a:r>
              <a:rPr lang="es-MX" sz="4400" dirty="0" smtClean="0">
                <a:solidFill>
                  <a:schemeClr val="bg1"/>
                </a:solidFill>
                <a:latin typeface="Century Gothic" pitchFamily="34" charset="0"/>
              </a:rPr>
              <a:t>Hombres y Lesbianas … Ellos se enamoran de la perfección humana.</a:t>
            </a:r>
          </a:p>
          <a:p>
            <a:r>
              <a:rPr lang="es-MX" sz="4400" dirty="0" smtClean="0">
                <a:solidFill>
                  <a:schemeClr val="bg1"/>
                </a:solidFill>
                <a:latin typeface="Century Gothic" pitchFamily="34" charset="0"/>
              </a:rPr>
              <a:t>No los discrimines.</a:t>
            </a:r>
            <a:endParaRPr lang="es-MX" sz="6000" dirty="0">
              <a:solidFill>
                <a:schemeClr val="bg1"/>
              </a:solidFill>
              <a:latin typeface="Century Gothic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rgbClr val="FF3399"/>
                </a:solidFill>
                <a:latin typeface="Century Gothic" pitchFamily="34" charset="0"/>
              </a:rPr>
              <a:t>Propuestas</a:t>
            </a:r>
            <a:endParaRPr lang="es-MX" dirty="0">
              <a:solidFill>
                <a:srgbClr val="FF3399"/>
              </a:solidFill>
              <a:latin typeface="Century Gothic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s-MX" dirty="0" smtClean="0">
                <a:solidFill>
                  <a:srgbClr val="0099CC"/>
                </a:solidFill>
                <a:latin typeface="Century Gothic" pitchFamily="34" charset="0"/>
              </a:rPr>
              <a:t>La aceptación de diferentes gustos sexuales</a:t>
            </a:r>
          </a:p>
          <a:p>
            <a:pPr lvl="1"/>
            <a:r>
              <a:rPr lang="es-MX" dirty="0" smtClean="0">
                <a:solidFill>
                  <a:srgbClr val="0099CC"/>
                </a:solidFill>
                <a:latin typeface="Century Gothic" pitchFamily="34" charset="0"/>
              </a:rPr>
              <a:t>Convivencia con todos los grupos sociales</a:t>
            </a:r>
          </a:p>
          <a:p>
            <a:pPr lvl="1"/>
            <a:r>
              <a:rPr lang="es-MX" dirty="0" smtClean="0">
                <a:solidFill>
                  <a:srgbClr val="0099CC"/>
                </a:solidFill>
                <a:latin typeface="Century Gothic" pitchFamily="34" charset="0"/>
              </a:rPr>
              <a:t>Aceptar la religión y tradiciones de los demás</a:t>
            </a:r>
          </a:p>
          <a:p>
            <a:pPr lvl="1"/>
            <a:endParaRPr lang="es-MX" dirty="0" smtClean="0"/>
          </a:p>
          <a:p>
            <a:pPr lvl="1"/>
            <a:endParaRPr lang="es-MX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38</Words>
  <Application>Microsoft Office PowerPoint</Application>
  <PresentationFormat>Presentación en pantalla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Diapositiva 1</vt:lpstr>
      <vt:lpstr>Propuestas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usuario</cp:lastModifiedBy>
  <cp:revision>9</cp:revision>
  <dcterms:created xsi:type="dcterms:W3CDTF">2013-04-30T17:13:41Z</dcterms:created>
  <dcterms:modified xsi:type="dcterms:W3CDTF">2013-05-07T18:18:19Z</dcterms:modified>
</cp:coreProperties>
</file>